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5"/>
  </p:sldMasterIdLst>
  <p:notesMasterIdLst>
    <p:notesMasterId r:id="rId25"/>
  </p:notesMasterIdLst>
  <p:sldIdLst>
    <p:sldId id="282" r:id="rId6"/>
    <p:sldId id="2134804762" r:id="rId7"/>
    <p:sldId id="2134804792" r:id="rId8"/>
    <p:sldId id="2134804793" r:id="rId9"/>
    <p:sldId id="2134804794" r:id="rId10"/>
    <p:sldId id="2134804795" r:id="rId11"/>
    <p:sldId id="2134804786" r:id="rId12"/>
    <p:sldId id="2134804802" r:id="rId13"/>
    <p:sldId id="2134804801" r:id="rId14"/>
    <p:sldId id="2134804788" r:id="rId15"/>
    <p:sldId id="2134804796" r:id="rId16"/>
    <p:sldId id="2134804797" r:id="rId17"/>
    <p:sldId id="2134804789" r:id="rId18"/>
    <p:sldId id="2134804798" r:id="rId19"/>
    <p:sldId id="2134804799" r:id="rId20"/>
    <p:sldId id="2134804800" r:id="rId21"/>
    <p:sldId id="2134804790" r:id="rId22"/>
    <p:sldId id="2134804791" r:id="rId23"/>
    <p:sldId id="2134804804"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Consolas" panose="020B0609020204030204" pitchFamily="49" charset="0"/>
      <p:regular r:id="rId32"/>
      <p:bold r:id="rId33"/>
      <p:italic r:id="rId34"/>
      <p:boldItalic r:id="rId35"/>
    </p:embeddedFont>
    <p:embeddedFont>
      <p:font typeface="Poppins" panose="00000500000000000000" pitchFamily="2" charset="0"/>
      <p:regular r:id="rId36"/>
      <p:bold r:id="rId37"/>
      <p:italic r:id="rId38"/>
      <p:boldItalic r:id="rId39"/>
    </p:embeddedFont>
    <p:embeddedFont>
      <p:font typeface="Poppins Black" panose="00000A00000000000000" pitchFamily="2" charset="0"/>
      <p:bold r:id="rId40"/>
      <p:italic r:id="rId41"/>
      <p:boldItalic r:id="rId42"/>
    </p:embeddedFont>
    <p:embeddedFont>
      <p:font typeface="Poppins SemiBold" panose="00000700000000000000" pitchFamily="2" charset="0"/>
      <p:regular r:id="rId43"/>
      <p:bold r:id="rId44"/>
      <p:italic r:id="rId45"/>
      <p:boldItalic r:id="rId46"/>
    </p:embeddedFont>
    <p:embeddedFont>
      <p:font typeface="Roboto" panose="02000000000000000000" pitchFamily="2" charset="0"/>
      <p:regular r:id="rId47"/>
      <p:bold r:id="rId48"/>
      <p:italic r:id="rId49"/>
      <p:boldItalic r:id="rId50"/>
    </p:embeddedFont>
    <p:embeddedFont>
      <p:font typeface="Verdana" panose="020B0604030504040204" pitchFamily="34" charset="0"/>
      <p:regular r:id="rId51"/>
      <p:bold r:id="rId52"/>
      <p:italic r:id="rId53"/>
      <p:boldItalic r:id="rId54"/>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2" userDrawn="1">
          <p15:clr>
            <a:srgbClr val="A4A3A4"/>
          </p15:clr>
        </p15:guide>
        <p15:guide id="2" pos="733" userDrawn="1">
          <p15:clr>
            <a:srgbClr val="A4A3A4"/>
          </p15:clr>
        </p15:guide>
        <p15:guide id="3" pos="694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gulu Eric" initials="PE" lastIdx="14" clrIdx="0">
    <p:extLst>
      <p:ext uri="{19B8F6BF-5375-455C-9EA6-DF929625EA0E}">
        <p15:presenceInfo xmlns:p15="http://schemas.microsoft.com/office/powerpoint/2012/main" userId="Pegulu Eri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8FB"/>
    <a:srgbClr val="EF744C"/>
    <a:srgbClr val="5B9BD5"/>
    <a:srgbClr val="D8DDE7"/>
    <a:srgbClr val="C22B02"/>
    <a:srgbClr val="1E1E50"/>
    <a:srgbClr val="003850"/>
    <a:srgbClr val="63C2C7"/>
    <a:srgbClr val="FFD100"/>
    <a:srgbClr val="FFD51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3B09A2-C531-4A3B-8857-6EF9338B435E}" v="541" dt="2022-07-12T15:34:24.9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61" autoAdjust="0"/>
    <p:restoredTop sz="94660"/>
  </p:normalViewPr>
  <p:slideViewPr>
    <p:cSldViewPr snapToGrid="0">
      <p:cViewPr varScale="1">
        <p:scale>
          <a:sx n="81" d="100"/>
          <a:sy n="81" d="100"/>
        </p:scale>
        <p:origin x="432" y="90"/>
      </p:cViewPr>
      <p:guideLst>
        <p:guide orient="horz" pos="1842"/>
        <p:guide pos="733"/>
        <p:guide pos="694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6.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4.fntdata"/><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theme" Target="theme/theme1.xml"/><Relationship Id="rId5" Type="http://schemas.openxmlformats.org/officeDocument/2006/relationships/slideMaster" Target="slideMasters/slideMaster1.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font" Target="fonts/font26.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font" Target="fonts/font16.fntdata"/><Relationship Id="rId54" Type="http://schemas.openxmlformats.org/officeDocument/2006/relationships/font" Target="fonts/font29.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NEILLE David" userId="904987e9-954c-49eb-9403-c5b369ad9e80" providerId="ADAL" clId="{BF3B09A2-C531-4A3B-8857-6EF9338B435E}"/>
    <pc:docChg chg="undo custSel addSld delSld modSld sldOrd">
      <pc:chgData name="CORNEILLE David" userId="904987e9-954c-49eb-9403-c5b369ad9e80" providerId="ADAL" clId="{BF3B09A2-C531-4A3B-8857-6EF9338B435E}" dt="2022-07-12T15:34:32.617" v="2715" actId="1076"/>
      <pc:docMkLst>
        <pc:docMk/>
      </pc:docMkLst>
      <pc:sldChg chg="modSp mod">
        <pc:chgData name="CORNEILLE David" userId="904987e9-954c-49eb-9403-c5b369ad9e80" providerId="ADAL" clId="{BF3B09A2-C531-4A3B-8857-6EF9338B435E}" dt="2022-07-08T16:23:18.434" v="1807" actId="20577"/>
        <pc:sldMkLst>
          <pc:docMk/>
          <pc:sldMk cId="2530391556" sldId="282"/>
        </pc:sldMkLst>
        <pc:spChg chg="mod">
          <ac:chgData name="CORNEILLE David" userId="904987e9-954c-49eb-9403-c5b369ad9e80" providerId="ADAL" clId="{BF3B09A2-C531-4A3B-8857-6EF9338B435E}" dt="2022-07-08T16:23:18.434" v="1807" actId="20577"/>
          <ac:spMkLst>
            <pc:docMk/>
            <pc:sldMk cId="2530391556" sldId="282"/>
            <ac:spMk id="11" creationId="{D58C7C52-873B-436D-9C7D-02F89F232DD2}"/>
          </ac:spMkLst>
        </pc:spChg>
      </pc:sldChg>
      <pc:sldChg chg="modSp mod">
        <pc:chgData name="CORNEILLE David" userId="904987e9-954c-49eb-9403-c5b369ad9e80" providerId="ADAL" clId="{BF3B09A2-C531-4A3B-8857-6EF9338B435E}" dt="2022-07-11T08:52:08.498" v="1836" actId="1076"/>
        <pc:sldMkLst>
          <pc:docMk/>
          <pc:sldMk cId="1386338118" sldId="2134804762"/>
        </pc:sldMkLst>
        <pc:spChg chg="mod">
          <ac:chgData name="CORNEILLE David" userId="904987e9-954c-49eb-9403-c5b369ad9e80" providerId="ADAL" clId="{BF3B09A2-C531-4A3B-8857-6EF9338B435E}" dt="2022-07-11T08:51:59.840" v="1831" actId="27636"/>
          <ac:spMkLst>
            <pc:docMk/>
            <pc:sldMk cId="1386338118" sldId="2134804762"/>
            <ac:spMk id="64" creationId="{D1020F1A-8DAE-3491-D341-8C8E25E506FE}"/>
          </ac:spMkLst>
        </pc:spChg>
        <pc:spChg chg="mod">
          <ac:chgData name="CORNEILLE David" userId="904987e9-954c-49eb-9403-c5b369ad9e80" providerId="ADAL" clId="{BF3B09A2-C531-4A3B-8857-6EF9338B435E}" dt="2022-07-11T08:52:08.498" v="1836" actId="1076"/>
          <ac:spMkLst>
            <pc:docMk/>
            <pc:sldMk cId="1386338118" sldId="2134804762"/>
            <ac:spMk id="65" creationId="{D2E1AB0C-B866-0F7E-898F-921585405D8A}"/>
          </ac:spMkLst>
        </pc:spChg>
      </pc:sldChg>
      <pc:sldChg chg="del">
        <pc:chgData name="CORNEILLE David" userId="904987e9-954c-49eb-9403-c5b369ad9e80" providerId="ADAL" clId="{BF3B09A2-C531-4A3B-8857-6EF9338B435E}" dt="2022-07-08T16:23:06.874" v="1793" actId="47"/>
        <pc:sldMkLst>
          <pc:docMk/>
          <pc:sldMk cId="2624053957" sldId="2134804763"/>
        </pc:sldMkLst>
      </pc:sldChg>
      <pc:sldChg chg="del">
        <pc:chgData name="CORNEILLE David" userId="904987e9-954c-49eb-9403-c5b369ad9e80" providerId="ADAL" clId="{BF3B09A2-C531-4A3B-8857-6EF9338B435E}" dt="2022-07-08T16:23:06.874" v="1793" actId="47"/>
        <pc:sldMkLst>
          <pc:docMk/>
          <pc:sldMk cId="2124264356" sldId="2134804767"/>
        </pc:sldMkLst>
      </pc:sldChg>
      <pc:sldChg chg="del">
        <pc:chgData name="CORNEILLE David" userId="904987e9-954c-49eb-9403-c5b369ad9e80" providerId="ADAL" clId="{BF3B09A2-C531-4A3B-8857-6EF9338B435E}" dt="2022-07-08T16:23:06.874" v="1793" actId="47"/>
        <pc:sldMkLst>
          <pc:docMk/>
          <pc:sldMk cId="68117460" sldId="2134804768"/>
        </pc:sldMkLst>
      </pc:sldChg>
      <pc:sldChg chg="del">
        <pc:chgData name="CORNEILLE David" userId="904987e9-954c-49eb-9403-c5b369ad9e80" providerId="ADAL" clId="{BF3B09A2-C531-4A3B-8857-6EF9338B435E}" dt="2022-07-08T16:23:06.874" v="1793" actId="47"/>
        <pc:sldMkLst>
          <pc:docMk/>
          <pc:sldMk cId="3115946145" sldId="2134804769"/>
        </pc:sldMkLst>
      </pc:sldChg>
      <pc:sldChg chg="del">
        <pc:chgData name="CORNEILLE David" userId="904987e9-954c-49eb-9403-c5b369ad9e80" providerId="ADAL" clId="{BF3B09A2-C531-4A3B-8857-6EF9338B435E}" dt="2022-07-08T16:23:06.874" v="1793" actId="47"/>
        <pc:sldMkLst>
          <pc:docMk/>
          <pc:sldMk cId="1860214605" sldId="2134804770"/>
        </pc:sldMkLst>
      </pc:sldChg>
      <pc:sldChg chg="del">
        <pc:chgData name="CORNEILLE David" userId="904987e9-954c-49eb-9403-c5b369ad9e80" providerId="ADAL" clId="{BF3B09A2-C531-4A3B-8857-6EF9338B435E}" dt="2022-07-08T16:23:06.874" v="1793" actId="47"/>
        <pc:sldMkLst>
          <pc:docMk/>
          <pc:sldMk cId="3543804723" sldId="2134804771"/>
        </pc:sldMkLst>
      </pc:sldChg>
      <pc:sldChg chg="del">
        <pc:chgData name="CORNEILLE David" userId="904987e9-954c-49eb-9403-c5b369ad9e80" providerId="ADAL" clId="{BF3B09A2-C531-4A3B-8857-6EF9338B435E}" dt="2022-07-08T16:23:06.874" v="1793" actId="47"/>
        <pc:sldMkLst>
          <pc:docMk/>
          <pc:sldMk cId="4110579038" sldId="2134804772"/>
        </pc:sldMkLst>
      </pc:sldChg>
      <pc:sldChg chg="del">
        <pc:chgData name="CORNEILLE David" userId="904987e9-954c-49eb-9403-c5b369ad9e80" providerId="ADAL" clId="{BF3B09A2-C531-4A3B-8857-6EF9338B435E}" dt="2022-07-08T16:23:06.874" v="1793" actId="47"/>
        <pc:sldMkLst>
          <pc:docMk/>
          <pc:sldMk cId="3567742823" sldId="2134804773"/>
        </pc:sldMkLst>
      </pc:sldChg>
      <pc:sldChg chg="del">
        <pc:chgData name="CORNEILLE David" userId="904987e9-954c-49eb-9403-c5b369ad9e80" providerId="ADAL" clId="{BF3B09A2-C531-4A3B-8857-6EF9338B435E}" dt="2022-07-08T16:23:06.874" v="1793" actId="47"/>
        <pc:sldMkLst>
          <pc:docMk/>
          <pc:sldMk cId="1388723360" sldId="2134804774"/>
        </pc:sldMkLst>
      </pc:sldChg>
      <pc:sldChg chg="del">
        <pc:chgData name="CORNEILLE David" userId="904987e9-954c-49eb-9403-c5b369ad9e80" providerId="ADAL" clId="{BF3B09A2-C531-4A3B-8857-6EF9338B435E}" dt="2022-07-08T16:23:06.874" v="1793" actId="47"/>
        <pc:sldMkLst>
          <pc:docMk/>
          <pc:sldMk cId="3069860129" sldId="2134804775"/>
        </pc:sldMkLst>
      </pc:sldChg>
      <pc:sldChg chg="del">
        <pc:chgData name="CORNEILLE David" userId="904987e9-954c-49eb-9403-c5b369ad9e80" providerId="ADAL" clId="{BF3B09A2-C531-4A3B-8857-6EF9338B435E}" dt="2022-07-08T16:23:06.874" v="1793" actId="47"/>
        <pc:sldMkLst>
          <pc:docMk/>
          <pc:sldMk cId="2569879244" sldId="2134804776"/>
        </pc:sldMkLst>
      </pc:sldChg>
      <pc:sldChg chg="del">
        <pc:chgData name="CORNEILLE David" userId="904987e9-954c-49eb-9403-c5b369ad9e80" providerId="ADAL" clId="{BF3B09A2-C531-4A3B-8857-6EF9338B435E}" dt="2022-07-08T16:23:06.874" v="1793" actId="47"/>
        <pc:sldMkLst>
          <pc:docMk/>
          <pc:sldMk cId="2394746146" sldId="2134804778"/>
        </pc:sldMkLst>
      </pc:sldChg>
      <pc:sldChg chg="del">
        <pc:chgData name="CORNEILLE David" userId="904987e9-954c-49eb-9403-c5b369ad9e80" providerId="ADAL" clId="{BF3B09A2-C531-4A3B-8857-6EF9338B435E}" dt="2022-07-08T16:23:06.874" v="1793" actId="47"/>
        <pc:sldMkLst>
          <pc:docMk/>
          <pc:sldMk cId="1950065656" sldId="2134804779"/>
        </pc:sldMkLst>
      </pc:sldChg>
      <pc:sldChg chg="del">
        <pc:chgData name="CORNEILLE David" userId="904987e9-954c-49eb-9403-c5b369ad9e80" providerId="ADAL" clId="{BF3B09A2-C531-4A3B-8857-6EF9338B435E}" dt="2022-07-08T16:23:06.874" v="1793" actId="47"/>
        <pc:sldMkLst>
          <pc:docMk/>
          <pc:sldMk cId="3014221557" sldId="2134804780"/>
        </pc:sldMkLst>
      </pc:sldChg>
      <pc:sldChg chg="del">
        <pc:chgData name="CORNEILLE David" userId="904987e9-954c-49eb-9403-c5b369ad9e80" providerId="ADAL" clId="{BF3B09A2-C531-4A3B-8857-6EF9338B435E}" dt="2022-07-08T16:23:06.874" v="1793" actId="47"/>
        <pc:sldMkLst>
          <pc:docMk/>
          <pc:sldMk cId="2190638003" sldId="2134804781"/>
        </pc:sldMkLst>
      </pc:sldChg>
      <pc:sldChg chg="del">
        <pc:chgData name="CORNEILLE David" userId="904987e9-954c-49eb-9403-c5b369ad9e80" providerId="ADAL" clId="{BF3B09A2-C531-4A3B-8857-6EF9338B435E}" dt="2022-07-08T16:23:06.874" v="1793" actId="47"/>
        <pc:sldMkLst>
          <pc:docMk/>
          <pc:sldMk cId="2619085337" sldId="2134804782"/>
        </pc:sldMkLst>
      </pc:sldChg>
      <pc:sldChg chg="del ord">
        <pc:chgData name="CORNEILLE David" userId="904987e9-954c-49eb-9403-c5b369ad9e80" providerId="ADAL" clId="{BF3B09A2-C531-4A3B-8857-6EF9338B435E}" dt="2022-07-08T16:23:06.874" v="1793" actId="47"/>
        <pc:sldMkLst>
          <pc:docMk/>
          <pc:sldMk cId="951264488" sldId="2134804783"/>
        </pc:sldMkLst>
      </pc:sldChg>
      <pc:sldChg chg="del">
        <pc:chgData name="CORNEILLE David" userId="904987e9-954c-49eb-9403-c5b369ad9e80" providerId="ADAL" clId="{BF3B09A2-C531-4A3B-8857-6EF9338B435E}" dt="2022-07-08T16:23:06.874" v="1793" actId="47"/>
        <pc:sldMkLst>
          <pc:docMk/>
          <pc:sldMk cId="1598313602" sldId="2134804784"/>
        </pc:sldMkLst>
      </pc:sldChg>
      <pc:sldChg chg="del">
        <pc:chgData name="CORNEILLE David" userId="904987e9-954c-49eb-9403-c5b369ad9e80" providerId="ADAL" clId="{BF3B09A2-C531-4A3B-8857-6EF9338B435E}" dt="2022-07-08T16:23:06.874" v="1793" actId="47"/>
        <pc:sldMkLst>
          <pc:docMk/>
          <pc:sldMk cId="3665920306" sldId="2134804785"/>
        </pc:sldMkLst>
      </pc:sldChg>
      <pc:sldChg chg="ord">
        <pc:chgData name="CORNEILLE David" userId="904987e9-954c-49eb-9403-c5b369ad9e80" providerId="ADAL" clId="{BF3B09A2-C531-4A3B-8857-6EF9338B435E}" dt="2022-07-08T15:50:38.389" v="1338"/>
        <pc:sldMkLst>
          <pc:docMk/>
          <pc:sldMk cId="295110622" sldId="2134804786"/>
        </pc:sldMkLst>
      </pc:sldChg>
      <pc:sldChg chg="addSp delSp modSp new del mod ord">
        <pc:chgData name="CORNEILLE David" userId="904987e9-954c-49eb-9403-c5b369ad9e80" providerId="ADAL" clId="{BF3B09A2-C531-4A3B-8857-6EF9338B435E}" dt="2022-07-08T16:23:06.874" v="1793" actId="47"/>
        <pc:sldMkLst>
          <pc:docMk/>
          <pc:sldMk cId="840164433" sldId="2134804787"/>
        </pc:sldMkLst>
        <pc:spChg chg="add mod">
          <ac:chgData name="CORNEILLE David" userId="904987e9-954c-49eb-9403-c5b369ad9e80" providerId="ADAL" clId="{BF3B09A2-C531-4A3B-8857-6EF9338B435E}" dt="2022-07-08T13:52:07.822" v="771" actId="1076"/>
          <ac:spMkLst>
            <pc:docMk/>
            <pc:sldMk cId="840164433" sldId="2134804787"/>
            <ac:spMk id="8" creationId="{E2AC6FBB-CDA3-55B7-D1C7-3C118652A3BC}"/>
          </ac:spMkLst>
        </pc:spChg>
        <pc:grpChg chg="add mod topLvl">
          <ac:chgData name="CORNEILLE David" userId="904987e9-954c-49eb-9403-c5b369ad9e80" providerId="ADAL" clId="{BF3B09A2-C531-4A3B-8857-6EF9338B435E}" dt="2022-07-08T13:52:07.822" v="771" actId="1076"/>
          <ac:grpSpMkLst>
            <pc:docMk/>
            <pc:sldMk cId="840164433" sldId="2134804787"/>
            <ac:grpSpMk id="9" creationId="{7407AF6E-17CA-2691-C8D7-877B4AA126F9}"/>
          </ac:grpSpMkLst>
        </pc:grpChg>
        <pc:grpChg chg="add del mod">
          <ac:chgData name="CORNEILLE David" userId="904987e9-954c-49eb-9403-c5b369ad9e80" providerId="ADAL" clId="{BF3B09A2-C531-4A3B-8857-6EF9338B435E}" dt="2022-07-08T13:51:41.632" v="766" actId="478"/>
          <ac:grpSpMkLst>
            <pc:docMk/>
            <pc:sldMk cId="840164433" sldId="2134804787"/>
            <ac:grpSpMk id="10" creationId="{BE005A29-6A48-8B21-DC43-996FC24840E2}"/>
          </ac:grpSpMkLst>
        </pc:grpChg>
        <pc:picChg chg="add del mod topLvl">
          <ac:chgData name="CORNEILLE David" userId="904987e9-954c-49eb-9403-c5b369ad9e80" providerId="ADAL" clId="{BF3B09A2-C531-4A3B-8857-6EF9338B435E}" dt="2022-07-08T13:51:41.632" v="766" actId="478"/>
          <ac:picMkLst>
            <pc:docMk/>
            <pc:sldMk cId="840164433" sldId="2134804787"/>
            <ac:picMk id="3" creationId="{47021E46-9742-15DD-6AE2-9C204A5134F4}"/>
          </ac:picMkLst>
        </pc:picChg>
        <pc:picChg chg="add del mod">
          <ac:chgData name="CORNEILLE David" userId="904987e9-954c-49eb-9403-c5b369ad9e80" providerId="ADAL" clId="{BF3B09A2-C531-4A3B-8857-6EF9338B435E}" dt="2022-07-08T12:22:59.775" v="5" actId="478"/>
          <ac:picMkLst>
            <pc:docMk/>
            <pc:sldMk cId="840164433" sldId="2134804787"/>
            <ac:picMk id="5" creationId="{6B6C7AFD-150C-F1DF-F817-1AF3C5B7FBF0}"/>
          </ac:picMkLst>
        </pc:picChg>
        <pc:picChg chg="add mod">
          <ac:chgData name="CORNEILLE David" userId="904987e9-954c-49eb-9403-c5b369ad9e80" providerId="ADAL" clId="{BF3B09A2-C531-4A3B-8857-6EF9338B435E}" dt="2022-07-08T13:52:07.822" v="771" actId="1076"/>
          <ac:picMkLst>
            <pc:docMk/>
            <pc:sldMk cId="840164433" sldId="2134804787"/>
            <ac:picMk id="7" creationId="{AA4187E5-AEAB-97D6-7E1E-254289D049BB}"/>
          </ac:picMkLst>
        </pc:picChg>
        <pc:picChg chg="add mod">
          <ac:chgData name="CORNEILLE David" userId="904987e9-954c-49eb-9403-c5b369ad9e80" providerId="ADAL" clId="{BF3B09A2-C531-4A3B-8857-6EF9338B435E}" dt="2022-07-08T13:51:56.494" v="770" actId="14100"/>
          <ac:picMkLst>
            <pc:docMk/>
            <pc:sldMk cId="840164433" sldId="2134804787"/>
            <ac:picMk id="12" creationId="{EEEEE5FE-D5C5-8C3F-8ECB-026B5DD298BE}"/>
          </ac:picMkLst>
        </pc:picChg>
        <pc:picChg chg="add mod">
          <ac:chgData name="CORNEILLE David" userId="904987e9-954c-49eb-9403-c5b369ad9e80" providerId="ADAL" clId="{BF3B09A2-C531-4A3B-8857-6EF9338B435E}" dt="2022-07-08T13:52:07.822" v="771" actId="1076"/>
          <ac:picMkLst>
            <pc:docMk/>
            <pc:sldMk cId="840164433" sldId="2134804787"/>
            <ac:picMk id="1026" creationId="{3FE5A4A5-665A-B667-1583-C2528463595E}"/>
          </ac:picMkLst>
        </pc:picChg>
        <pc:picChg chg="add mod">
          <ac:chgData name="CORNEILLE David" userId="904987e9-954c-49eb-9403-c5b369ad9e80" providerId="ADAL" clId="{BF3B09A2-C531-4A3B-8857-6EF9338B435E}" dt="2022-07-08T13:52:07.822" v="771" actId="1076"/>
          <ac:picMkLst>
            <pc:docMk/>
            <pc:sldMk cId="840164433" sldId="2134804787"/>
            <ac:picMk id="1028" creationId="{713E25C5-946D-E592-2F19-FCA0C2224F4D}"/>
          </ac:picMkLst>
        </pc:picChg>
        <pc:picChg chg="add mod">
          <ac:chgData name="CORNEILLE David" userId="904987e9-954c-49eb-9403-c5b369ad9e80" providerId="ADAL" clId="{BF3B09A2-C531-4A3B-8857-6EF9338B435E}" dt="2022-07-08T13:52:07.822" v="771" actId="1076"/>
          <ac:picMkLst>
            <pc:docMk/>
            <pc:sldMk cId="840164433" sldId="2134804787"/>
            <ac:picMk id="1030" creationId="{7EE2748F-D12B-22FA-FA14-FE827EC03C41}"/>
          </ac:picMkLst>
        </pc:picChg>
      </pc:sldChg>
      <pc:sldChg chg="addSp delSp modSp add mod">
        <pc:chgData name="CORNEILLE David" userId="904987e9-954c-49eb-9403-c5b369ad9e80" providerId="ADAL" clId="{BF3B09A2-C531-4A3B-8857-6EF9338B435E}" dt="2022-07-08T13:18:12.743" v="613" actId="207"/>
        <pc:sldMkLst>
          <pc:docMk/>
          <pc:sldMk cId="2225983196" sldId="2134804788"/>
        </pc:sldMkLst>
        <pc:spChg chg="mod">
          <ac:chgData name="CORNEILLE David" userId="904987e9-954c-49eb-9403-c5b369ad9e80" providerId="ADAL" clId="{BF3B09A2-C531-4A3B-8857-6EF9338B435E}" dt="2022-07-08T12:30:52.326" v="91" actId="20577"/>
          <ac:spMkLst>
            <pc:docMk/>
            <pc:sldMk cId="2225983196" sldId="2134804788"/>
            <ac:spMk id="2" creationId="{7188D395-0555-458C-894B-56979A99488B}"/>
          </ac:spMkLst>
        </pc:spChg>
        <pc:spChg chg="add mod">
          <ac:chgData name="CORNEILLE David" userId="904987e9-954c-49eb-9403-c5b369ad9e80" providerId="ADAL" clId="{BF3B09A2-C531-4A3B-8857-6EF9338B435E}" dt="2022-07-08T12:30:35.470" v="69" actId="207"/>
          <ac:spMkLst>
            <pc:docMk/>
            <pc:sldMk cId="2225983196" sldId="2134804788"/>
            <ac:spMk id="3" creationId="{D7CB972F-EFD2-5996-8289-EC30FA4D2381}"/>
          </ac:spMkLst>
        </pc:spChg>
        <pc:spChg chg="mod">
          <ac:chgData name="CORNEILLE David" userId="904987e9-954c-49eb-9403-c5b369ad9e80" providerId="ADAL" clId="{BF3B09A2-C531-4A3B-8857-6EF9338B435E}" dt="2022-07-08T12:57:22.633" v="215" actId="20577"/>
          <ac:spMkLst>
            <pc:docMk/>
            <pc:sldMk cId="2225983196" sldId="2134804788"/>
            <ac:spMk id="4" creationId="{ECCF9BCE-3FC7-4775-9F41-418BFB2BD5F7}"/>
          </ac:spMkLst>
        </pc:spChg>
        <pc:spChg chg="del">
          <ac:chgData name="CORNEILLE David" userId="904987e9-954c-49eb-9403-c5b369ad9e80" providerId="ADAL" clId="{BF3B09A2-C531-4A3B-8857-6EF9338B435E}" dt="2022-07-08T12:29:59.459" v="63" actId="478"/>
          <ac:spMkLst>
            <pc:docMk/>
            <pc:sldMk cId="2225983196" sldId="2134804788"/>
            <ac:spMk id="5" creationId="{B78898A9-2C26-D720-4DEB-FBC08917A926}"/>
          </ac:spMkLst>
        </pc:spChg>
        <pc:spChg chg="add mod">
          <ac:chgData name="CORNEILLE David" userId="904987e9-954c-49eb-9403-c5b369ad9e80" providerId="ADAL" clId="{BF3B09A2-C531-4A3B-8857-6EF9338B435E}" dt="2022-07-08T13:05:54.713" v="401" actId="14100"/>
          <ac:spMkLst>
            <pc:docMk/>
            <pc:sldMk cId="2225983196" sldId="2134804788"/>
            <ac:spMk id="9" creationId="{27639807-57C8-BCAB-2A97-4581F998EB62}"/>
          </ac:spMkLst>
        </pc:spChg>
        <pc:spChg chg="del">
          <ac:chgData name="CORNEILLE David" userId="904987e9-954c-49eb-9403-c5b369ad9e80" providerId="ADAL" clId="{BF3B09A2-C531-4A3B-8857-6EF9338B435E}" dt="2022-07-08T12:29:59.459" v="63" actId="478"/>
          <ac:spMkLst>
            <pc:docMk/>
            <pc:sldMk cId="2225983196" sldId="2134804788"/>
            <ac:spMk id="18" creationId="{59B51B81-BFB0-35B7-B77C-896D17BC0E49}"/>
          </ac:spMkLst>
        </pc:spChg>
        <pc:spChg chg="del">
          <ac:chgData name="CORNEILLE David" userId="904987e9-954c-49eb-9403-c5b369ad9e80" providerId="ADAL" clId="{BF3B09A2-C531-4A3B-8857-6EF9338B435E}" dt="2022-07-08T12:29:59.459" v="63" actId="478"/>
          <ac:spMkLst>
            <pc:docMk/>
            <pc:sldMk cId="2225983196" sldId="2134804788"/>
            <ac:spMk id="20" creationId="{5BBC7BC9-649F-FB8E-2072-D419C8114100}"/>
          </ac:spMkLst>
        </pc:spChg>
        <pc:spChg chg="del">
          <ac:chgData name="CORNEILLE David" userId="904987e9-954c-49eb-9403-c5b369ad9e80" providerId="ADAL" clId="{BF3B09A2-C531-4A3B-8857-6EF9338B435E}" dt="2022-07-08T12:29:59.459" v="63" actId="478"/>
          <ac:spMkLst>
            <pc:docMk/>
            <pc:sldMk cId="2225983196" sldId="2134804788"/>
            <ac:spMk id="21" creationId="{DDEB8097-B0C9-2E1B-BE3F-18379DF1F8B2}"/>
          </ac:spMkLst>
        </pc:spChg>
        <pc:spChg chg="del">
          <ac:chgData name="CORNEILLE David" userId="904987e9-954c-49eb-9403-c5b369ad9e80" providerId="ADAL" clId="{BF3B09A2-C531-4A3B-8857-6EF9338B435E}" dt="2022-07-08T12:29:59.459" v="63" actId="478"/>
          <ac:spMkLst>
            <pc:docMk/>
            <pc:sldMk cId="2225983196" sldId="2134804788"/>
            <ac:spMk id="28" creationId="{0245A67A-A7AD-AF49-3AFE-1ECDFEEF9A60}"/>
          </ac:spMkLst>
        </pc:spChg>
        <pc:spChg chg="del">
          <ac:chgData name="CORNEILLE David" userId="904987e9-954c-49eb-9403-c5b369ad9e80" providerId="ADAL" clId="{BF3B09A2-C531-4A3B-8857-6EF9338B435E}" dt="2022-07-08T12:29:59.459" v="63" actId="478"/>
          <ac:spMkLst>
            <pc:docMk/>
            <pc:sldMk cId="2225983196" sldId="2134804788"/>
            <ac:spMk id="29" creationId="{4B618D14-77D5-B555-3D35-BBAAF6DBE911}"/>
          </ac:spMkLst>
        </pc:spChg>
        <pc:spChg chg="del">
          <ac:chgData name="CORNEILLE David" userId="904987e9-954c-49eb-9403-c5b369ad9e80" providerId="ADAL" clId="{BF3B09A2-C531-4A3B-8857-6EF9338B435E}" dt="2022-07-08T12:29:59.459" v="63" actId="478"/>
          <ac:spMkLst>
            <pc:docMk/>
            <pc:sldMk cId="2225983196" sldId="2134804788"/>
            <ac:spMk id="30" creationId="{12562C7B-1735-7DF9-CEE6-8F2942CDB139}"/>
          </ac:spMkLst>
        </pc:spChg>
        <pc:spChg chg="mod">
          <ac:chgData name="CORNEILLE David" userId="904987e9-954c-49eb-9403-c5b369ad9e80" providerId="ADAL" clId="{BF3B09A2-C531-4A3B-8857-6EF9338B435E}" dt="2022-07-08T12:30:43.496" v="71" actId="1076"/>
          <ac:spMkLst>
            <pc:docMk/>
            <pc:sldMk cId="2225983196" sldId="2134804788"/>
            <ac:spMk id="35" creationId="{F48DB253-4780-2A2A-354E-9F7ABDABD3FE}"/>
          </ac:spMkLst>
        </pc:spChg>
        <pc:spChg chg="add mod">
          <ac:chgData name="CORNEILLE David" userId="904987e9-954c-49eb-9403-c5b369ad9e80" providerId="ADAL" clId="{BF3B09A2-C531-4A3B-8857-6EF9338B435E}" dt="2022-07-08T12:38:23.058" v="197" actId="1076"/>
          <ac:spMkLst>
            <pc:docMk/>
            <pc:sldMk cId="2225983196" sldId="2134804788"/>
            <ac:spMk id="36" creationId="{562EC07B-4DAF-A35F-92D2-48653982C4F5}"/>
          </ac:spMkLst>
        </pc:spChg>
        <pc:spChg chg="mod">
          <ac:chgData name="CORNEILLE David" userId="904987e9-954c-49eb-9403-c5b369ad9e80" providerId="ADAL" clId="{BF3B09A2-C531-4A3B-8857-6EF9338B435E}" dt="2022-07-08T13:06:00.440" v="403" actId="1076"/>
          <ac:spMkLst>
            <pc:docMk/>
            <pc:sldMk cId="2225983196" sldId="2134804788"/>
            <ac:spMk id="38" creationId="{DE44C9E3-86B3-C782-89D6-EC7BBB49DD9B}"/>
          </ac:spMkLst>
        </pc:spChg>
        <pc:spChg chg="del">
          <ac:chgData name="CORNEILLE David" userId="904987e9-954c-49eb-9403-c5b369ad9e80" providerId="ADAL" clId="{BF3B09A2-C531-4A3B-8857-6EF9338B435E}" dt="2022-07-08T12:29:59.459" v="63" actId="478"/>
          <ac:spMkLst>
            <pc:docMk/>
            <pc:sldMk cId="2225983196" sldId="2134804788"/>
            <ac:spMk id="39" creationId="{96A82565-0794-89DB-E247-9513DDA46D9F}"/>
          </ac:spMkLst>
        </pc:spChg>
        <pc:spChg chg="mod">
          <ac:chgData name="CORNEILLE David" userId="904987e9-954c-49eb-9403-c5b369ad9e80" providerId="ADAL" clId="{BF3B09A2-C531-4A3B-8857-6EF9338B435E}" dt="2022-07-08T13:18:12.743" v="613" actId="207"/>
          <ac:spMkLst>
            <pc:docMk/>
            <pc:sldMk cId="2225983196" sldId="2134804788"/>
            <ac:spMk id="40" creationId="{B62BE619-42BC-44BC-ABCE-7ED2B8EE2EA1}"/>
          </ac:spMkLst>
        </pc:spChg>
        <pc:spChg chg="mod">
          <ac:chgData name="CORNEILLE David" userId="904987e9-954c-49eb-9403-c5b369ad9e80" providerId="ADAL" clId="{BF3B09A2-C531-4A3B-8857-6EF9338B435E}" dt="2022-07-08T13:06:00.440" v="403" actId="1076"/>
          <ac:spMkLst>
            <pc:docMk/>
            <pc:sldMk cId="2225983196" sldId="2134804788"/>
            <ac:spMk id="41" creationId="{CA0EDD57-C3CE-F4C6-6BF5-24E17741D299}"/>
          </ac:spMkLst>
        </pc:spChg>
        <pc:spChg chg="add mod">
          <ac:chgData name="CORNEILLE David" userId="904987e9-954c-49eb-9403-c5b369ad9e80" providerId="ADAL" clId="{BF3B09A2-C531-4A3B-8857-6EF9338B435E}" dt="2022-07-08T13:08:47.040" v="465" actId="6549"/>
          <ac:spMkLst>
            <pc:docMk/>
            <pc:sldMk cId="2225983196" sldId="2134804788"/>
            <ac:spMk id="42" creationId="{302DF93F-F0B5-A6DA-33C6-95D5CAB8883A}"/>
          </ac:spMkLst>
        </pc:spChg>
        <pc:spChg chg="add mod">
          <ac:chgData name="CORNEILLE David" userId="904987e9-954c-49eb-9403-c5b369ad9e80" providerId="ADAL" clId="{BF3B09A2-C531-4A3B-8857-6EF9338B435E}" dt="2022-07-08T13:09:43.488" v="529" actId="20577"/>
          <ac:spMkLst>
            <pc:docMk/>
            <pc:sldMk cId="2225983196" sldId="2134804788"/>
            <ac:spMk id="43" creationId="{3CE9960A-7EFD-534F-F51B-1CC93B5D14CD}"/>
          </ac:spMkLst>
        </pc:spChg>
        <pc:spChg chg="mod">
          <ac:chgData name="CORNEILLE David" userId="904987e9-954c-49eb-9403-c5b369ad9e80" providerId="ADAL" clId="{BF3B09A2-C531-4A3B-8857-6EF9338B435E}" dt="2022-07-08T13:07:02.381" v="408" actId="20577"/>
          <ac:spMkLst>
            <pc:docMk/>
            <pc:sldMk cId="2225983196" sldId="2134804788"/>
            <ac:spMk id="46" creationId="{BD15D08F-18EA-C69C-1AB8-4E87042B925C}"/>
          </ac:spMkLst>
        </pc:spChg>
        <pc:spChg chg="mod">
          <ac:chgData name="CORNEILLE David" userId="904987e9-954c-49eb-9403-c5b369ad9e80" providerId="ADAL" clId="{BF3B09A2-C531-4A3B-8857-6EF9338B435E}" dt="2022-07-08T13:06:00.440" v="403" actId="1076"/>
          <ac:spMkLst>
            <pc:docMk/>
            <pc:sldMk cId="2225983196" sldId="2134804788"/>
            <ac:spMk id="49" creationId="{A4A99A2F-3E86-BD4B-62EB-0B78579F4933}"/>
          </ac:spMkLst>
        </pc:spChg>
        <pc:spChg chg="mod">
          <ac:chgData name="CORNEILLE David" userId="904987e9-954c-49eb-9403-c5b369ad9e80" providerId="ADAL" clId="{BF3B09A2-C531-4A3B-8857-6EF9338B435E}" dt="2022-07-08T13:06:00.440" v="403" actId="1076"/>
          <ac:spMkLst>
            <pc:docMk/>
            <pc:sldMk cId="2225983196" sldId="2134804788"/>
            <ac:spMk id="50" creationId="{216F2A6C-5A43-5806-DE4E-65916FC2825E}"/>
          </ac:spMkLst>
        </pc:spChg>
        <pc:spChg chg="mod">
          <ac:chgData name="CORNEILLE David" userId="904987e9-954c-49eb-9403-c5b369ad9e80" providerId="ADAL" clId="{BF3B09A2-C531-4A3B-8857-6EF9338B435E}" dt="2022-07-08T13:09:06.919" v="520" actId="6549"/>
          <ac:spMkLst>
            <pc:docMk/>
            <pc:sldMk cId="2225983196" sldId="2134804788"/>
            <ac:spMk id="51" creationId="{6EB1F6E3-C096-AC2E-7258-5D6524F20A1F}"/>
          </ac:spMkLst>
        </pc:spChg>
        <pc:grpChg chg="add mod">
          <ac:chgData name="CORNEILLE David" userId="904987e9-954c-49eb-9403-c5b369ad9e80" providerId="ADAL" clId="{BF3B09A2-C531-4A3B-8857-6EF9338B435E}" dt="2022-07-08T12:36:06.014" v="133" actId="164"/>
          <ac:grpSpMkLst>
            <pc:docMk/>
            <pc:sldMk cId="2225983196" sldId="2134804788"/>
            <ac:grpSpMk id="8" creationId="{F396E1AA-32CE-8CD3-2D99-04FA7CBB67F4}"/>
          </ac:grpSpMkLst>
        </pc:grpChg>
        <pc:grpChg chg="add del mod">
          <ac:chgData name="CORNEILLE David" userId="904987e9-954c-49eb-9403-c5b369ad9e80" providerId="ADAL" clId="{BF3B09A2-C531-4A3B-8857-6EF9338B435E}" dt="2022-07-08T12:34:21.346" v="126" actId="478"/>
          <ac:grpSpMkLst>
            <pc:docMk/>
            <pc:sldMk cId="2225983196" sldId="2134804788"/>
            <ac:grpSpMk id="22" creationId="{3AEC5A07-E4F3-1E62-A461-11B516B4086A}"/>
          </ac:grpSpMkLst>
        </pc:grpChg>
        <pc:grpChg chg="mod topLvl">
          <ac:chgData name="CORNEILLE David" userId="904987e9-954c-49eb-9403-c5b369ad9e80" providerId="ADAL" clId="{BF3B09A2-C531-4A3B-8857-6EF9338B435E}" dt="2022-07-08T12:36:06.014" v="133" actId="164"/>
          <ac:grpSpMkLst>
            <pc:docMk/>
            <pc:sldMk cId="2225983196" sldId="2134804788"/>
            <ac:grpSpMk id="26" creationId="{1C92F7C5-6423-EB89-FDC6-8F19409AF24A}"/>
          </ac:grpSpMkLst>
        </pc:grpChg>
        <pc:grpChg chg="add mod">
          <ac:chgData name="CORNEILLE David" userId="904987e9-954c-49eb-9403-c5b369ad9e80" providerId="ADAL" clId="{BF3B09A2-C531-4A3B-8857-6EF9338B435E}" dt="2022-07-08T13:06:00.440" v="403" actId="1076"/>
          <ac:grpSpMkLst>
            <pc:docMk/>
            <pc:sldMk cId="2225983196" sldId="2134804788"/>
            <ac:grpSpMk id="37" creationId="{00465B88-AD0D-6896-1792-200D872667DD}"/>
          </ac:grpSpMkLst>
        </pc:grpChg>
        <pc:grpChg chg="add mod">
          <ac:chgData name="CORNEILLE David" userId="904987e9-954c-49eb-9403-c5b369ad9e80" providerId="ADAL" clId="{BF3B09A2-C531-4A3B-8857-6EF9338B435E}" dt="2022-07-08T13:06:00.440" v="403" actId="1076"/>
          <ac:grpSpMkLst>
            <pc:docMk/>
            <pc:sldMk cId="2225983196" sldId="2134804788"/>
            <ac:grpSpMk id="44" creationId="{F8380442-ECA3-B04A-38BD-93C5FE292649}"/>
          </ac:grpSpMkLst>
        </pc:grpChg>
        <pc:grpChg chg="mod">
          <ac:chgData name="CORNEILLE David" userId="904987e9-954c-49eb-9403-c5b369ad9e80" providerId="ADAL" clId="{BF3B09A2-C531-4A3B-8857-6EF9338B435E}" dt="2022-07-08T13:06:00.440" v="403" actId="1076"/>
          <ac:grpSpMkLst>
            <pc:docMk/>
            <pc:sldMk cId="2225983196" sldId="2134804788"/>
            <ac:grpSpMk id="45" creationId="{774514A8-0D3E-F7BF-CC00-49F759EA4C81}"/>
          </ac:grpSpMkLst>
        </pc:grpChg>
        <pc:grpChg chg="mod">
          <ac:chgData name="CORNEILLE David" userId="904987e9-954c-49eb-9403-c5b369ad9e80" providerId="ADAL" clId="{BF3B09A2-C531-4A3B-8857-6EF9338B435E}" dt="2022-07-08T13:06:00.440" v="403" actId="1076"/>
          <ac:grpSpMkLst>
            <pc:docMk/>
            <pc:sldMk cId="2225983196" sldId="2134804788"/>
            <ac:grpSpMk id="47" creationId="{F84C7D26-83AB-DBE7-289E-AFF7B9B13790}"/>
          </ac:grpSpMkLst>
        </pc:grpChg>
        <pc:picChg chg="add mod">
          <ac:chgData name="CORNEILLE David" userId="904987e9-954c-49eb-9403-c5b369ad9e80" providerId="ADAL" clId="{BF3B09A2-C531-4A3B-8857-6EF9338B435E}" dt="2022-07-08T12:36:06.014" v="133" actId="164"/>
          <ac:picMkLst>
            <pc:docMk/>
            <pc:sldMk cId="2225983196" sldId="2134804788"/>
            <ac:picMk id="7" creationId="{F682031C-B930-DC07-5503-6417F716C1D4}"/>
          </ac:picMkLst>
        </pc:picChg>
        <pc:picChg chg="del">
          <ac:chgData name="CORNEILLE David" userId="904987e9-954c-49eb-9403-c5b369ad9e80" providerId="ADAL" clId="{BF3B09A2-C531-4A3B-8857-6EF9338B435E}" dt="2022-07-08T12:29:59.459" v="63" actId="478"/>
          <ac:picMkLst>
            <pc:docMk/>
            <pc:sldMk cId="2225983196" sldId="2134804788"/>
            <ac:picMk id="19" creationId="{C3227B7B-F524-CC83-16D4-8AD55E72E193}"/>
          </ac:picMkLst>
        </pc:picChg>
        <pc:picChg chg="del mod topLvl">
          <ac:chgData name="CORNEILLE David" userId="904987e9-954c-49eb-9403-c5b369ad9e80" providerId="ADAL" clId="{BF3B09A2-C531-4A3B-8857-6EF9338B435E}" dt="2022-07-08T12:34:21.346" v="126" actId="478"/>
          <ac:picMkLst>
            <pc:docMk/>
            <pc:sldMk cId="2225983196" sldId="2134804788"/>
            <ac:picMk id="23" creationId="{BCF3C707-2769-1F33-5BD4-6C7B51A4EE39}"/>
          </ac:picMkLst>
        </pc:picChg>
        <pc:picChg chg="del">
          <ac:chgData name="CORNEILLE David" userId="904987e9-954c-49eb-9403-c5b369ad9e80" providerId="ADAL" clId="{BF3B09A2-C531-4A3B-8857-6EF9338B435E}" dt="2022-07-08T12:29:59.459" v="63" actId="478"/>
          <ac:picMkLst>
            <pc:docMk/>
            <pc:sldMk cId="2225983196" sldId="2134804788"/>
            <ac:picMk id="24" creationId="{CDEDFCF2-1387-E15F-71B8-D7CF7FD16933}"/>
          </ac:picMkLst>
        </pc:picChg>
        <pc:picChg chg="mod">
          <ac:chgData name="CORNEILLE David" userId="904987e9-954c-49eb-9403-c5b369ad9e80" providerId="ADAL" clId="{BF3B09A2-C531-4A3B-8857-6EF9338B435E}" dt="2022-07-08T12:30:43.496" v="71" actId="1076"/>
          <ac:picMkLst>
            <pc:docMk/>
            <pc:sldMk cId="2225983196" sldId="2134804788"/>
            <ac:picMk id="27" creationId="{9F684E38-DEED-4907-6891-0C9879CA40D2}"/>
          </ac:picMkLst>
        </pc:picChg>
        <pc:picChg chg="mod">
          <ac:chgData name="CORNEILLE David" userId="904987e9-954c-49eb-9403-c5b369ad9e80" providerId="ADAL" clId="{BF3B09A2-C531-4A3B-8857-6EF9338B435E}" dt="2022-07-08T12:30:43.496" v="71" actId="1076"/>
          <ac:picMkLst>
            <pc:docMk/>
            <pc:sldMk cId="2225983196" sldId="2134804788"/>
            <ac:picMk id="31" creationId="{3B96B0B0-2AAE-5AFF-ECFE-8A6B6063C584}"/>
          </ac:picMkLst>
        </pc:picChg>
        <pc:picChg chg="del">
          <ac:chgData name="CORNEILLE David" userId="904987e9-954c-49eb-9403-c5b369ad9e80" providerId="ADAL" clId="{BF3B09A2-C531-4A3B-8857-6EF9338B435E}" dt="2022-07-08T12:29:59.459" v="63" actId="478"/>
          <ac:picMkLst>
            <pc:docMk/>
            <pc:sldMk cId="2225983196" sldId="2134804788"/>
            <ac:picMk id="32" creationId="{7EAB1025-ECDD-918D-8C9A-D6D63634CB92}"/>
          </ac:picMkLst>
        </pc:picChg>
        <pc:picChg chg="mod">
          <ac:chgData name="CORNEILLE David" userId="904987e9-954c-49eb-9403-c5b369ad9e80" providerId="ADAL" clId="{BF3B09A2-C531-4A3B-8857-6EF9338B435E}" dt="2022-07-08T12:30:43.496" v="71" actId="1076"/>
          <ac:picMkLst>
            <pc:docMk/>
            <pc:sldMk cId="2225983196" sldId="2134804788"/>
            <ac:picMk id="33" creationId="{7B34212C-C467-4B34-7E63-68E620F9B024}"/>
          </ac:picMkLst>
        </pc:picChg>
        <pc:picChg chg="mod">
          <ac:chgData name="CORNEILLE David" userId="904987e9-954c-49eb-9403-c5b369ad9e80" providerId="ADAL" clId="{BF3B09A2-C531-4A3B-8857-6EF9338B435E}" dt="2022-07-08T12:30:43.496" v="71" actId="1076"/>
          <ac:picMkLst>
            <pc:docMk/>
            <pc:sldMk cId="2225983196" sldId="2134804788"/>
            <ac:picMk id="34" creationId="{00D53E04-28B7-42CD-665A-7F07524EB2A0}"/>
          </ac:picMkLst>
        </pc:picChg>
        <pc:picChg chg="mod">
          <ac:chgData name="CORNEILLE David" userId="904987e9-954c-49eb-9403-c5b369ad9e80" providerId="ADAL" clId="{BF3B09A2-C531-4A3B-8857-6EF9338B435E}" dt="2022-07-08T13:06:00.440" v="403" actId="1076"/>
          <ac:picMkLst>
            <pc:docMk/>
            <pc:sldMk cId="2225983196" sldId="2134804788"/>
            <ac:picMk id="48" creationId="{FEA25B29-3BD2-BD4E-6AB0-C2EB7C174B02}"/>
          </ac:picMkLst>
        </pc:picChg>
        <pc:picChg chg="del">
          <ac:chgData name="CORNEILLE David" userId="904987e9-954c-49eb-9403-c5b369ad9e80" providerId="ADAL" clId="{BF3B09A2-C531-4A3B-8857-6EF9338B435E}" dt="2022-07-08T12:29:59.459" v="63" actId="478"/>
          <ac:picMkLst>
            <pc:docMk/>
            <pc:sldMk cId="2225983196" sldId="2134804788"/>
            <ac:picMk id="1031" creationId="{E4FB2B69-6F1E-3369-054E-1C80F6F73266}"/>
          </ac:picMkLst>
        </pc:picChg>
        <pc:picChg chg="del">
          <ac:chgData name="CORNEILLE David" userId="904987e9-954c-49eb-9403-c5b369ad9e80" providerId="ADAL" clId="{BF3B09A2-C531-4A3B-8857-6EF9338B435E}" dt="2022-07-08T12:29:59.459" v="63" actId="478"/>
          <ac:picMkLst>
            <pc:docMk/>
            <pc:sldMk cId="2225983196" sldId="2134804788"/>
            <ac:picMk id="2049" creationId="{D084C370-4F9B-E879-23CF-282746468A5F}"/>
          </ac:picMkLst>
        </pc:picChg>
      </pc:sldChg>
      <pc:sldChg chg="addSp delSp modSp add mod ord">
        <pc:chgData name="CORNEILLE David" userId="904987e9-954c-49eb-9403-c5b369ad9e80" providerId="ADAL" clId="{BF3B09A2-C531-4A3B-8857-6EF9338B435E}" dt="2022-07-08T16:10:15.861" v="1611" actId="20577"/>
        <pc:sldMkLst>
          <pc:docMk/>
          <pc:sldMk cId="397223994" sldId="2134804789"/>
        </pc:sldMkLst>
        <pc:spChg chg="mod">
          <ac:chgData name="CORNEILLE David" userId="904987e9-954c-49eb-9403-c5b369ad9e80" providerId="ADAL" clId="{BF3B09A2-C531-4A3B-8857-6EF9338B435E}" dt="2022-07-08T16:06:56.849" v="1535" actId="20577"/>
          <ac:spMkLst>
            <pc:docMk/>
            <pc:sldMk cId="397223994" sldId="2134804789"/>
            <ac:spMk id="2" creationId="{7188D395-0555-458C-894B-56979A99488B}"/>
          </ac:spMkLst>
        </pc:spChg>
        <pc:spChg chg="del mod">
          <ac:chgData name="CORNEILLE David" userId="904987e9-954c-49eb-9403-c5b369ad9e80" providerId="ADAL" clId="{BF3B09A2-C531-4A3B-8857-6EF9338B435E}" dt="2022-07-08T16:07:03.981" v="1536" actId="478"/>
          <ac:spMkLst>
            <pc:docMk/>
            <pc:sldMk cId="397223994" sldId="2134804789"/>
            <ac:spMk id="4" creationId="{ECCF9BCE-3FC7-4775-9F41-418BFB2BD5F7}"/>
          </ac:spMkLst>
        </pc:spChg>
        <pc:spChg chg="add del mod">
          <ac:chgData name="CORNEILLE David" userId="904987e9-954c-49eb-9403-c5b369ad9e80" providerId="ADAL" clId="{BF3B09A2-C531-4A3B-8857-6EF9338B435E}" dt="2022-07-08T13:13:32.353" v="547" actId="478"/>
          <ac:spMkLst>
            <pc:docMk/>
            <pc:sldMk cId="397223994" sldId="2134804789"/>
            <ac:spMk id="5" creationId="{4157B417-39E7-6D77-D534-7C7C9A10C6F0}"/>
          </ac:spMkLst>
        </pc:spChg>
        <pc:spChg chg="del mod">
          <ac:chgData name="CORNEILLE David" userId="904987e9-954c-49eb-9403-c5b369ad9e80" providerId="ADAL" clId="{BF3B09A2-C531-4A3B-8857-6EF9338B435E}" dt="2022-07-08T16:07:09.630" v="1538" actId="478"/>
          <ac:spMkLst>
            <pc:docMk/>
            <pc:sldMk cId="397223994" sldId="2134804789"/>
            <ac:spMk id="9" creationId="{27639807-57C8-BCAB-2A97-4581F998EB62}"/>
          </ac:spMkLst>
        </pc:spChg>
        <pc:spChg chg="add del mod">
          <ac:chgData name="CORNEILLE David" userId="904987e9-954c-49eb-9403-c5b369ad9e80" providerId="ADAL" clId="{BF3B09A2-C531-4A3B-8857-6EF9338B435E}" dt="2022-07-08T16:07:06.348" v="1537" actId="478"/>
          <ac:spMkLst>
            <pc:docMk/>
            <pc:sldMk cId="397223994" sldId="2134804789"/>
            <ac:spMk id="12" creationId="{EB4E0A08-C2EF-075B-BB81-1E73904DBCFA}"/>
          </ac:spMkLst>
        </pc:spChg>
        <pc:spChg chg="add mod">
          <ac:chgData name="CORNEILLE David" userId="904987e9-954c-49eb-9403-c5b369ad9e80" providerId="ADAL" clId="{BF3B09A2-C531-4A3B-8857-6EF9338B435E}" dt="2022-07-08T16:09:49.393" v="1588" actId="14100"/>
          <ac:spMkLst>
            <pc:docMk/>
            <pc:sldMk cId="397223994" sldId="2134804789"/>
            <ac:spMk id="18" creationId="{32300780-4A08-9486-ECF6-78795D31165A}"/>
          </ac:spMkLst>
        </pc:spChg>
        <pc:spChg chg="mod">
          <ac:chgData name="CORNEILLE David" userId="904987e9-954c-49eb-9403-c5b369ad9e80" providerId="ADAL" clId="{BF3B09A2-C531-4A3B-8857-6EF9338B435E}" dt="2022-07-08T13:04:00.525" v="359" actId="1076"/>
          <ac:spMkLst>
            <pc:docMk/>
            <pc:sldMk cId="397223994" sldId="2134804789"/>
            <ac:spMk id="20" creationId="{4BD512A4-E0C5-7FFA-3EEB-468947CD20D6}"/>
          </ac:spMkLst>
        </pc:spChg>
        <pc:spChg chg="mod">
          <ac:chgData name="CORNEILLE David" userId="904987e9-954c-49eb-9403-c5b369ad9e80" providerId="ADAL" clId="{BF3B09A2-C531-4A3B-8857-6EF9338B435E}" dt="2022-07-08T13:17:15.839" v="611" actId="207"/>
          <ac:spMkLst>
            <pc:docMk/>
            <pc:sldMk cId="397223994" sldId="2134804789"/>
            <ac:spMk id="21" creationId="{C0F3AE26-1236-23D5-FA59-1F9504C0378C}"/>
          </ac:spMkLst>
        </pc:spChg>
        <pc:spChg chg="mod">
          <ac:chgData name="CORNEILLE David" userId="904987e9-954c-49eb-9403-c5b369ad9e80" providerId="ADAL" clId="{BF3B09A2-C531-4A3B-8857-6EF9338B435E}" dt="2022-07-08T13:04:00.525" v="359" actId="1076"/>
          <ac:spMkLst>
            <pc:docMk/>
            <pc:sldMk cId="397223994" sldId="2134804789"/>
            <ac:spMk id="22" creationId="{B5CF0E35-1CEC-9716-139B-8F84E73A3E1A}"/>
          </ac:spMkLst>
        </pc:spChg>
        <pc:spChg chg="add del mod">
          <ac:chgData name="CORNEILLE David" userId="904987e9-954c-49eb-9403-c5b369ad9e80" providerId="ADAL" clId="{BF3B09A2-C531-4A3B-8857-6EF9338B435E}" dt="2022-07-08T16:07:49.250" v="1542" actId="478"/>
          <ac:spMkLst>
            <pc:docMk/>
            <pc:sldMk cId="397223994" sldId="2134804789"/>
            <ac:spMk id="23" creationId="{3F7567ED-9B14-D509-598E-D1F3745F7702}"/>
          </ac:spMkLst>
        </pc:spChg>
        <pc:spChg chg="add del mod">
          <ac:chgData name="CORNEILLE David" userId="904987e9-954c-49eb-9403-c5b369ad9e80" providerId="ADAL" clId="{BF3B09A2-C531-4A3B-8857-6EF9338B435E}" dt="2022-07-08T16:07:49.250" v="1542" actId="478"/>
          <ac:spMkLst>
            <pc:docMk/>
            <pc:sldMk cId="397223994" sldId="2134804789"/>
            <ac:spMk id="24" creationId="{7752136B-2CC8-2223-4FA4-0556B875165B}"/>
          </ac:spMkLst>
        </pc:spChg>
        <pc:spChg chg="mod">
          <ac:chgData name="CORNEILLE David" userId="904987e9-954c-49eb-9403-c5b369ad9e80" providerId="ADAL" clId="{BF3B09A2-C531-4A3B-8857-6EF9338B435E}" dt="2022-07-08T13:04:00.525" v="359" actId="1076"/>
          <ac:spMkLst>
            <pc:docMk/>
            <pc:sldMk cId="397223994" sldId="2134804789"/>
            <ac:spMk id="30" creationId="{55CEBF08-9C94-F14A-32DC-35E056A4D9F1}"/>
          </ac:spMkLst>
        </pc:spChg>
        <pc:spChg chg="del">
          <ac:chgData name="CORNEILLE David" userId="904987e9-954c-49eb-9403-c5b369ad9e80" providerId="ADAL" clId="{BF3B09A2-C531-4A3B-8857-6EF9338B435E}" dt="2022-07-08T13:02:14.386" v="337" actId="478"/>
          <ac:spMkLst>
            <pc:docMk/>
            <pc:sldMk cId="397223994" sldId="2134804789"/>
            <ac:spMk id="36" creationId="{562EC07B-4DAF-A35F-92D2-48653982C4F5}"/>
          </ac:spMkLst>
        </pc:spChg>
        <pc:spChg chg="mod">
          <ac:chgData name="CORNEILLE David" userId="904987e9-954c-49eb-9403-c5b369ad9e80" providerId="ADAL" clId="{BF3B09A2-C531-4A3B-8857-6EF9338B435E}" dt="2022-07-08T13:04:00.525" v="359" actId="1076"/>
          <ac:spMkLst>
            <pc:docMk/>
            <pc:sldMk cId="397223994" sldId="2134804789"/>
            <ac:spMk id="38" creationId="{7B1A30E6-D331-CA4F-6585-C07639D15D4E}"/>
          </ac:spMkLst>
        </pc:spChg>
        <pc:spChg chg="mod">
          <ac:chgData name="CORNEILLE David" userId="904987e9-954c-49eb-9403-c5b369ad9e80" providerId="ADAL" clId="{BF3B09A2-C531-4A3B-8857-6EF9338B435E}" dt="2022-07-08T13:04:00.525" v="359" actId="1076"/>
          <ac:spMkLst>
            <pc:docMk/>
            <pc:sldMk cId="397223994" sldId="2134804789"/>
            <ac:spMk id="39" creationId="{56782120-FF24-0926-E8D1-0A8809D6D2E8}"/>
          </ac:spMkLst>
        </pc:spChg>
        <pc:spChg chg="mod">
          <ac:chgData name="CORNEILLE David" userId="904987e9-954c-49eb-9403-c5b369ad9e80" providerId="ADAL" clId="{BF3B09A2-C531-4A3B-8857-6EF9338B435E}" dt="2022-07-08T13:04:38.670" v="364"/>
          <ac:spMkLst>
            <pc:docMk/>
            <pc:sldMk cId="397223994" sldId="2134804789"/>
            <ac:spMk id="40" creationId="{7611B545-232E-FC7F-4514-E5D9A731C938}"/>
          </ac:spMkLst>
        </pc:spChg>
        <pc:spChg chg="mod">
          <ac:chgData name="CORNEILLE David" userId="904987e9-954c-49eb-9403-c5b369ad9e80" providerId="ADAL" clId="{BF3B09A2-C531-4A3B-8857-6EF9338B435E}" dt="2022-07-08T13:16:35.542" v="610" actId="1076"/>
          <ac:spMkLst>
            <pc:docMk/>
            <pc:sldMk cId="397223994" sldId="2134804789"/>
            <ac:spMk id="42" creationId="{65DD0184-26E1-12DC-0653-30E16CE10B13}"/>
          </ac:spMkLst>
        </pc:spChg>
        <pc:spChg chg="mod">
          <ac:chgData name="CORNEILLE David" userId="904987e9-954c-49eb-9403-c5b369ad9e80" providerId="ADAL" clId="{BF3B09A2-C531-4A3B-8857-6EF9338B435E}" dt="2022-07-08T13:17:29.376" v="612" actId="207"/>
          <ac:spMkLst>
            <pc:docMk/>
            <pc:sldMk cId="397223994" sldId="2134804789"/>
            <ac:spMk id="43" creationId="{7DB0BAC3-A245-BEFB-E5B4-FDE4496CA305}"/>
          </ac:spMkLst>
        </pc:spChg>
        <pc:spChg chg="mod">
          <ac:chgData name="CORNEILLE David" userId="904987e9-954c-49eb-9403-c5b369ad9e80" providerId="ADAL" clId="{BF3B09A2-C531-4A3B-8857-6EF9338B435E}" dt="2022-07-08T13:16:35.542" v="610" actId="1076"/>
          <ac:spMkLst>
            <pc:docMk/>
            <pc:sldMk cId="397223994" sldId="2134804789"/>
            <ac:spMk id="44" creationId="{A3739FA4-32F9-E023-7444-7D0DD9EAE976}"/>
          </ac:spMkLst>
        </pc:spChg>
        <pc:spChg chg="add del mod">
          <ac:chgData name="CORNEILLE David" userId="904987e9-954c-49eb-9403-c5b369ad9e80" providerId="ADAL" clId="{BF3B09A2-C531-4A3B-8857-6EF9338B435E}" dt="2022-07-08T16:07:09.630" v="1538" actId="478"/>
          <ac:spMkLst>
            <pc:docMk/>
            <pc:sldMk cId="397223994" sldId="2134804789"/>
            <ac:spMk id="45" creationId="{D3F5B9E5-F2C7-037D-A5EF-19989FADD858}"/>
          </ac:spMkLst>
        </pc:spChg>
        <pc:spChg chg="add del mod">
          <ac:chgData name="CORNEILLE David" userId="904987e9-954c-49eb-9403-c5b369ad9e80" providerId="ADAL" clId="{BF3B09A2-C531-4A3B-8857-6EF9338B435E}" dt="2022-07-08T16:07:09.630" v="1538" actId="478"/>
          <ac:spMkLst>
            <pc:docMk/>
            <pc:sldMk cId="397223994" sldId="2134804789"/>
            <ac:spMk id="46" creationId="{D3CFA8C8-FB73-5FAE-5759-47098270CC65}"/>
          </ac:spMkLst>
        </pc:spChg>
        <pc:spChg chg="mod">
          <ac:chgData name="CORNEILLE David" userId="904987e9-954c-49eb-9403-c5b369ad9e80" providerId="ADAL" clId="{BF3B09A2-C531-4A3B-8857-6EF9338B435E}" dt="2022-07-08T13:16:35.542" v="610" actId="1076"/>
          <ac:spMkLst>
            <pc:docMk/>
            <pc:sldMk cId="397223994" sldId="2134804789"/>
            <ac:spMk id="49" creationId="{311C00C4-B19C-9AE5-2FCA-CCD58B65978A}"/>
          </ac:spMkLst>
        </pc:spChg>
        <pc:spChg chg="mod">
          <ac:chgData name="CORNEILLE David" userId="904987e9-954c-49eb-9403-c5b369ad9e80" providerId="ADAL" clId="{BF3B09A2-C531-4A3B-8857-6EF9338B435E}" dt="2022-07-08T13:16:35.542" v="610" actId="1076"/>
          <ac:spMkLst>
            <pc:docMk/>
            <pc:sldMk cId="397223994" sldId="2134804789"/>
            <ac:spMk id="52" creationId="{95FAFCC3-405E-5FB4-950C-C017BEE35198}"/>
          </ac:spMkLst>
        </pc:spChg>
        <pc:spChg chg="mod">
          <ac:chgData name="CORNEILLE David" userId="904987e9-954c-49eb-9403-c5b369ad9e80" providerId="ADAL" clId="{BF3B09A2-C531-4A3B-8857-6EF9338B435E}" dt="2022-07-08T13:16:35.542" v="610" actId="1076"/>
          <ac:spMkLst>
            <pc:docMk/>
            <pc:sldMk cId="397223994" sldId="2134804789"/>
            <ac:spMk id="53" creationId="{CA37023C-468C-0E7E-8DE5-CD1CBF454992}"/>
          </ac:spMkLst>
        </pc:spChg>
        <pc:spChg chg="mod">
          <ac:chgData name="CORNEILLE David" userId="904987e9-954c-49eb-9403-c5b369ad9e80" providerId="ADAL" clId="{BF3B09A2-C531-4A3B-8857-6EF9338B435E}" dt="2022-07-08T13:16:35.542" v="610" actId="1076"/>
          <ac:spMkLst>
            <pc:docMk/>
            <pc:sldMk cId="397223994" sldId="2134804789"/>
            <ac:spMk id="54" creationId="{2FAAC7EC-1E34-99E7-C10E-D5A8E721A7AD}"/>
          </ac:spMkLst>
        </pc:spChg>
        <pc:spChg chg="add del mod">
          <ac:chgData name="CORNEILLE David" userId="904987e9-954c-49eb-9403-c5b369ad9e80" providerId="ADAL" clId="{BF3B09A2-C531-4A3B-8857-6EF9338B435E}" dt="2022-07-08T16:08:37.562" v="1570" actId="478"/>
          <ac:spMkLst>
            <pc:docMk/>
            <pc:sldMk cId="397223994" sldId="2134804789"/>
            <ac:spMk id="55" creationId="{7470E941-AE40-831A-CBF4-0F8BA4D786BD}"/>
          </ac:spMkLst>
        </pc:spChg>
        <pc:spChg chg="mod">
          <ac:chgData name="CORNEILLE David" userId="904987e9-954c-49eb-9403-c5b369ad9e80" providerId="ADAL" clId="{BF3B09A2-C531-4A3B-8857-6EF9338B435E}" dt="2022-07-08T16:09:23.037" v="1578" actId="1076"/>
          <ac:spMkLst>
            <pc:docMk/>
            <pc:sldMk cId="397223994" sldId="2134804789"/>
            <ac:spMk id="57" creationId="{172B4ABB-9795-D572-9108-A8AA5BC8BEA2}"/>
          </ac:spMkLst>
        </pc:spChg>
        <pc:spChg chg="mod">
          <ac:chgData name="CORNEILLE David" userId="904987e9-954c-49eb-9403-c5b369ad9e80" providerId="ADAL" clId="{BF3B09A2-C531-4A3B-8857-6EF9338B435E}" dt="2022-07-08T16:09:23.037" v="1578" actId="1076"/>
          <ac:spMkLst>
            <pc:docMk/>
            <pc:sldMk cId="397223994" sldId="2134804789"/>
            <ac:spMk id="58" creationId="{2F6B3E9A-0871-9191-CFC7-524C2D40A3C3}"/>
          </ac:spMkLst>
        </pc:spChg>
        <pc:spChg chg="mod">
          <ac:chgData name="CORNEILLE David" userId="904987e9-954c-49eb-9403-c5b369ad9e80" providerId="ADAL" clId="{BF3B09A2-C531-4A3B-8857-6EF9338B435E}" dt="2022-07-08T16:09:23.037" v="1578" actId="1076"/>
          <ac:spMkLst>
            <pc:docMk/>
            <pc:sldMk cId="397223994" sldId="2134804789"/>
            <ac:spMk id="59" creationId="{6B92A914-2D92-51D4-BF6A-28C94E233C03}"/>
          </ac:spMkLst>
        </pc:spChg>
        <pc:spChg chg="add mod">
          <ac:chgData name="CORNEILLE David" userId="904987e9-954c-49eb-9403-c5b369ad9e80" providerId="ADAL" clId="{BF3B09A2-C531-4A3B-8857-6EF9338B435E}" dt="2022-07-08T16:09:32.488" v="1581" actId="20577"/>
          <ac:spMkLst>
            <pc:docMk/>
            <pc:sldMk cId="397223994" sldId="2134804789"/>
            <ac:spMk id="60" creationId="{1EC205B9-D6AE-DCAD-12E0-27E1BCFD766F}"/>
          </ac:spMkLst>
        </pc:spChg>
        <pc:spChg chg="add mod">
          <ac:chgData name="CORNEILLE David" userId="904987e9-954c-49eb-9403-c5b369ad9e80" providerId="ADAL" clId="{BF3B09A2-C531-4A3B-8857-6EF9338B435E}" dt="2022-07-08T16:10:15.861" v="1611" actId="20577"/>
          <ac:spMkLst>
            <pc:docMk/>
            <pc:sldMk cId="397223994" sldId="2134804789"/>
            <ac:spMk id="61" creationId="{F1550790-87E1-E21B-D9CE-348F0536F644}"/>
          </ac:spMkLst>
        </pc:spChg>
        <pc:spChg chg="mod">
          <ac:chgData name="CORNEILLE David" userId="904987e9-954c-49eb-9403-c5b369ad9e80" providerId="ADAL" clId="{BF3B09A2-C531-4A3B-8857-6EF9338B435E}" dt="2022-07-08T16:09:23.037" v="1578" actId="1076"/>
          <ac:spMkLst>
            <pc:docMk/>
            <pc:sldMk cId="397223994" sldId="2134804789"/>
            <ac:spMk id="64" creationId="{6AE7BB59-20C2-0450-86FA-8295F0BD46F6}"/>
          </ac:spMkLst>
        </pc:spChg>
        <pc:spChg chg="mod">
          <ac:chgData name="CORNEILLE David" userId="904987e9-954c-49eb-9403-c5b369ad9e80" providerId="ADAL" clId="{BF3B09A2-C531-4A3B-8857-6EF9338B435E}" dt="2022-07-08T16:09:23.037" v="1578" actId="1076"/>
          <ac:spMkLst>
            <pc:docMk/>
            <pc:sldMk cId="397223994" sldId="2134804789"/>
            <ac:spMk id="67" creationId="{1D6FB899-29DB-5F2B-9165-8103E794904F}"/>
          </ac:spMkLst>
        </pc:spChg>
        <pc:spChg chg="mod">
          <ac:chgData name="CORNEILLE David" userId="904987e9-954c-49eb-9403-c5b369ad9e80" providerId="ADAL" clId="{BF3B09A2-C531-4A3B-8857-6EF9338B435E}" dt="2022-07-08T16:09:23.037" v="1578" actId="1076"/>
          <ac:spMkLst>
            <pc:docMk/>
            <pc:sldMk cId="397223994" sldId="2134804789"/>
            <ac:spMk id="68" creationId="{762A5BDA-2A4A-E755-2EF1-E5E431E0B013}"/>
          </ac:spMkLst>
        </pc:spChg>
        <pc:spChg chg="mod">
          <ac:chgData name="CORNEILLE David" userId="904987e9-954c-49eb-9403-c5b369ad9e80" providerId="ADAL" clId="{BF3B09A2-C531-4A3B-8857-6EF9338B435E}" dt="2022-07-08T16:09:23.037" v="1578" actId="1076"/>
          <ac:spMkLst>
            <pc:docMk/>
            <pc:sldMk cId="397223994" sldId="2134804789"/>
            <ac:spMk id="69" creationId="{4680DDC4-4010-5644-96C7-775DA57D7741}"/>
          </ac:spMkLst>
        </pc:spChg>
        <pc:grpChg chg="del">
          <ac:chgData name="CORNEILLE David" userId="904987e9-954c-49eb-9403-c5b369ad9e80" providerId="ADAL" clId="{BF3B09A2-C531-4A3B-8857-6EF9338B435E}" dt="2022-07-08T13:02:07.437" v="336" actId="478"/>
          <ac:grpSpMkLst>
            <pc:docMk/>
            <pc:sldMk cId="397223994" sldId="2134804789"/>
            <ac:grpSpMk id="8" creationId="{F396E1AA-32CE-8CD3-2D99-04FA7CBB67F4}"/>
          </ac:grpSpMkLst>
        </pc:grpChg>
        <pc:grpChg chg="add del mod">
          <ac:chgData name="CORNEILLE David" userId="904987e9-954c-49eb-9403-c5b369ad9e80" providerId="ADAL" clId="{BF3B09A2-C531-4A3B-8857-6EF9338B435E}" dt="2022-07-08T16:07:49.250" v="1542" actId="478"/>
          <ac:grpSpMkLst>
            <pc:docMk/>
            <pc:sldMk cId="397223994" sldId="2134804789"/>
            <ac:grpSpMk id="19" creationId="{6789CB10-FEB5-69DE-E592-156D7E0AF708}"/>
          </ac:grpSpMkLst>
        </pc:grpChg>
        <pc:grpChg chg="add del mod">
          <ac:chgData name="CORNEILLE David" userId="904987e9-954c-49eb-9403-c5b369ad9e80" providerId="ADAL" clId="{BF3B09A2-C531-4A3B-8857-6EF9338B435E}" dt="2022-07-08T16:07:49.250" v="1542" actId="478"/>
          <ac:grpSpMkLst>
            <pc:docMk/>
            <pc:sldMk cId="397223994" sldId="2134804789"/>
            <ac:grpSpMk id="28" creationId="{E746ED7A-E004-E586-9311-A627A2C61592}"/>
          </ac:grpSpMkLst>
        </pc:grpChg>
        <pc:grpChg chg="mod">
          <ac:chgData name="CORNEILLE David" userId="904987e9-954c-49eb-9403-c5b369ad9e80" providerId="ADAL" clId="{BF3B09A2-C531-4A3B-8857-6EF9338B435E}" dt="2022-07-08T13:04:00.525" v="359" actId="1076"/>
          <ac:grpSpMkLst>
            <pc:docMk/>
            <pc:sldMk cId="397223994" sldId="2134804789"/>
            <ac:grpSpMk id="29" creationId="{33D7B8F4-5511-C8E9-A20B-79DCE88038DC}"/>
          </ac:grpSpMkLst>
        </pc:grpChg>
        <pc:grpChg chg="mod">
          <ac:chgData name="CORNEILLE David" userId="904987e9-954c-49eb-9403-c5b369ad9e80" providerId="ADAL" clId="{BF3B09A2-C531-4A3B-8857-6EF9338B435E}" dt="2022-07-08T13:04:00.525" v="359" actId="1076"/>
          <ac:grpSpMkLst>
            <pc:docMk/>
            <pc:sldMk cId="397223994" sldId="2134804789"/>
            <ac:grpSpMk id="32" creationId="{FBF95465-64ED-9258-81A6-7E1258767C9E}"/>
          </ac:grpSpMkLst>
        </pc:grpChg>
        <pc:grpChg chg="add del mod">
          <ac:chgData name="CORNEILLE David" userId="904987e9-954c-49eb-9403-c5b369ad9e80" providerId="ADAL" clId="{BF3B09A2-C531-4A3B-8857-6EF9338B435E}" dt="2022-07-08T16:07:09.630" v="1538" actId="478"/>
          <ac:grpSpMkLst>
            <pc:docMk/>
            <pc:sldMk cId="397223994" sldId="2134804789"/>
            <ac:grpSpMk id="41" creationId="{E243325A-CF46-ECE2-A16E-B4F5CD468C1D}"/>
          </ac:grpSpMkLst>
        </pc:grpChg>
        <pc:grpChg chg="add del mod">
          <ac:chgData name="CORNEILLE David" userId="904987e9-954c-49eb-9403-c5b369ad9e80" providerId="ADAL" clId="{BF3B09A2-C531-4A3B-8857-6EF9338B435E}" dt="2022-07-08T16:07:09.630" v="1538" actId="478"/>
          <ac:grpSpMkLst>
            <pc:docMk/>
            <pc:sldMk cId="397223994" sldId="2134804789"/>
            <ac:grpSpMk id="47" creationId="{4D6577B2-B1E5-63A0-2E4A-21AE75D8AFC5}"/>
          </ac:grpSpMkLst>
        </pc:grpChg>
        <pc:grpChg chg="mod">
          <ac:chgData name="CORNEILLE David" userId="904987e9-954c-49eb-9403-c5b369ad9e80" providerId="ADAL" clId="{BF3B09A2-C531-4A3B-8857-6EF9338B435E}" dt="2022-07-08T13:16:35.542" v="610" actId="1076"/>
          <ac:grpSpMkLst>
            <pc:docMk/>
            <pc:sldMk cId="397223994" sldId="2134804789"/>
            <ac:grpSpMk id="48" creationId="{16D623A7-2FAF-EDB5-EB62-1D2DA25708C1}"/>
          </ac:grpSpMkLst>
        </pc:grpChg>
        <pc:grpChg chg="mod">
          <ac:chgData name="CORNEILLE David" userId="904987e9-954c-49eb-9403-c5b369ad9e80" providerId="ADAL" clId="{BF3B09A2-C531-4A3B-8857-6EF9338B435E}" dt="2022-07-08T13:16:35.542" v="610" actId="1076"/>
          <ac:grpSpMkLst>
            <pc:docMk/>
            <pc:sldMk cId="397223994" sldId="2134804789"/>
            <ac:grpSpMk id="50" creationId="{D144ABD3-5DBF-8C79-7FC4-7CDBF0B7C3D8}"/>
          </ac:grpSpMkLst>
        </pc:grpChg>
        <pc:grpChg chg="add mod">
          <ac:chgData name="CORNEILLE David" userId="904987e9-954c-49eb-9403-c5b369ad9e80" providerId="ADAL" clId="{BF3B09A2-C531-4A3B-8857-6EF9338B435E}" dt="2022-07-08T16:09:23.037" v="1578" actId="1076"/>
          <ac:grpSpMkLst>
            <pc:docMk/>
            <pc:sldMk cId="397223994" sldId="2134804789"/>
            <ac:grpSpMk id="56" creationId="{B98D5144-4685-24B1-D8E3-19AC9B882892}"/>
          </ac:grpSpMkLst>
        </pc:grpChg>
        <pc:grpChg chg="add mod">
          <ac:chgData name="CORNEILLE David" userId="904987e9-954c-49eb-9403-c5b369ad9e80" providerId="ADAL" clId="{BF3B09A2-C531-4A3B-8857-6EF9338B435E}" dt="2022-07-08T16:09:23.037" v="1578" actId="1076"/>
          <ac:grpSpMkLst>
            <pc:docMk/>
            <pc:sldMk cId="397223994" sldId="2134804789"/>
            <ac:grpSpMk id="62" creationId="{90B96BA4-3A8B-6316-2FE7-423D8390F68B}"/>
          </ac:grpSpMkLst>
        </pc:grpChg>
        <pc:grpChg chg="mod">
          <ac:chgData name="CORNEILLE David" userId="904987e9-954c-49eb-9403-c5b369ad9e80" providerId="ADAL" clId="{BF3B09A2-C531-4A3B-8857-6EF9338B435E}" dt="2022-07-08T16:09:23.037" v="1578" actId="1076"/>
          <ac:grpSpMkLst>
            <pc:docMk/>
            <pc:sldMk cId="397223994" sldId="2134804789"/>
            <ac:grpSpMk id="63" creationId="{8DC22A2E-86FE-008C-0675-5DEB3EA0CBDF}"/>
          </ac:grpSpMkLst>
        </pc:grpChg>
        <pc:grpChg chg="mod">
          <ac:chgData name="CORNEILLE David" userId="904987e9-954c-49eb-9403-c5b369ad9e80" providerId="ADAL" clId="{BF3B09A2-C531-4A3B-8857-6EF9338B435E}" dt="2022-07-08T16:09:23.037" v="1578" actId="1076"/>
          <ac:grpSpMkLst>
            <pc:docMk/>
            <pc:sldMk cId="397223994" sldId="2134804789"/>
            <ac:grpSpMk id="65" creationId="{E81F81C9-AB21-B944-A5FA-BE7F480FB7A8}"/>
          </ac:grpSpMkLst>
        </pc:grpChg>
        <pc:picChg chg="mod">
          <ac:chgData name="CORNEILLE David" userId="904987e9-954c-49eb-9403-c5b369ad9e80" providerId="ADAL" clId="{BF3B09A2-C531-4A3B-8857-6EF9338B435E}" dt="2022-07-08T13:04:00.525" v="359" actId="1076"/>
          <ac:picMkLst>
            <pc:docMk/>
            <pc:sldMk cId="397223994" sldId="2134804789"/>
            <ac:picMk id="37" creationId="{BF30604C-C57F-04FF-7CC3-4D4E5E7304FF}"/>
          </ac:picMkLst>
        </pc:picChg>
        <pc:picChg chg="mod">
          <ac:chgData name="CORNEILLE David" userId="904987e9-954c-49eb-9403-c5b369ad9e80" providerId="ADAL" clId="{BF3B09A2-C531-4A3B-8857-6EF9338B435E}" dt="2022-07-08T13:16:35.542" v="610" actId="1076"/>
          <ac:picMkLst>
            <pc:docMk/>
            <pc:sldMk cId="397223994" sldId="2134804789"/>
            <ac:picMk id="51" creationId="{E6246E54-8169-C326-F417-B9FA0F20E32D}"/>
          </ac:picMkLst>
        </pc:picChg>
        <pc:picChg chg="mod">
          <ac:chgData name="CORNEILLE David" userId="904987e9-954c-49eb-9403-c5b369ad9e80" providerId="ADAL" clId="{BF3B09A2-C531-4A3B-8857-6EF9338B435E}" dt="2022-07-08T16:09:23.037" v="1578" actId="1076"/>
          <ac:picMkLst>
            <pc:docMk/>
            <pc:sldMk cId="397223994" sldId="2134804789"/>
            <ac:picMk id="66" creationId="{75BD01FE-B5FF-AA92-9A98-4AE4DF2E91EB}"/>
          </ac:picMkLst>
        </pc:picChg>
        <pc:picChg chg="add del mod">
          <ac:chgData name="CORNEILLE David" userId="904987e9-954c-49eb-9403-c5b369ad9e80" providerId="ADAL" clId="{BF3B09A2-C531-4A3B-8857-6EF9338B435E}" dt="2022-07-08T16:07:19.093" v="1539" actId="478"/>
          <ac:picMkLst>
            <pc:docMk/>
            <pc:sldMk cId="397223994" sldId="2134804789"/>
            <ac:picMk id="2050" creationId="{67E63897-6DF9-71D3-1378-BC2C1078A10C}"/>
          </ac:picMkLst>
        </pc:picChg>
        <pc:cxnChg chg="add del">
          <ac:chgData name="CORNEILLE David" userId="904987e9-954c-49eb-9403-c5b369ad9e80" providerId="ADAL" clId="{BF3B09A2-C531-4A3B-8857-6EF9338B435E}" dt="2022-07-08T16:07:09.630" v="1538" actId="478"/>
          <ac:cxnSpMkLst>
            <pc:docMk/>
            <pc:sldMk cId="397223994" sldId="2134804789"/>
            <ac:cxnSpMk id="10" creationId="{627529DD-0EF0-732A-A86A-8AAF3A1F5564}"/>
          </ac:cxnSpMkLst>
        </pc:cxnChg>
      </pc:sldChg>
      <pc:sldChg chg="addSp delSp modSp add mod">
        <pc:chgData name="CORNEILLE David" userId="904987e9-954c-49eb-9403-c5b369ad9e80" providerId="ADAL" clId="{BF3B09A2-C531-4A3B-8857-6EF9338B435E}" dt="2022-07-08T13:29:24.831" v="765" actId="6549"/>
        <pc:sldMkLst>
          <pc:docMk/>
          <pc:sldMk cId="3575920611" sldId="2134804790"/>
        </pc:sldMkLst>
        <pc:spChg chg="mod">
          <ac:chgData name="CORNEILLE David" userId="904987e9-954c-49eb-9403-c5b369ad9e80" providerId="ADAL" clId="{BF3B09A2-C531-4A3B-8857-6EF9338B435E}" dt="2022-07-08T13:27:06.345" v="759" actId="14100"/>
          <ac:spMkLst>
            <pc:docMk/>
            <pc:sldMk cId="3575920611" sldId="2134804790"/>
            <ac:spMk id="2" creationId="{7188D395-0555-458C-894B-56979A99488B}"/>
          </ac:spMkLst>
        </pc:spChg>
        <pc:spChg chg="del">
          <ac:chgData name="CORNEILLE David" userId="904987e9-954c-49eb-9403-c5b369ad9e80" providerId="ADAL" clId="{BF3B09A2-C531-4A3B-8857-6EF9338B435E}" dt="2022-07-08T13:20:08.988" v="636" actId="478"/>
          <ac:spMkLst>
            <pc:docMk/>
            <pc:sldMk cId="3575920611" sldId="2134804790"/>
            <ac:spMk id="4" creationId="{ECCF9BCE-3FC7-4775-9F41-418BFB2BD5F7}"/>
          </ac:spMkLst>
        </pc:spChg>
        <pc:spChg chg="add del mod">
          <ac:chgData name="CORNEILLE David" userId="904987e9-954c-49eb-9403-c5b369ad9e80" providerId="ADAL" clId="{BF3B09A2-C531-4A3B-8857-6EF9338B435E}" dt="2022-07-08T13:20:12.243" v="637" actId="478"/>
          <ac:spMkLst>
            <pc:docMk/>
            <pc:sldMk cId="3575920611" sldId="2134804790"/>
            <ac:spMk id="6" creationId="{FEC61304-5518-D6EF-2708-B4C3CB0A260E}"/>
          </ac:spMkLst>
        </pc:spChg>
        <pc:spChg chg="del">
          <ac:chgData name="CORNEILLE David" userId="904987e9-954c-49eb-9403-c5b369ad9e80" providerId="ADAL" clId="{BF3B09A2-C531-4A3B-8857-6EF9338B435E}" dt="2022-07-08T13:20:24.361" v="650" actId="478"/>
          <ac:spMkLst>
            <pc:docMk/>
            <pc:sldMk cId="3575920611" sldId="2134804790"/>
            <ac:spMk id="9" creationId="{27639807-57C8-BCAB-2A97-4581F998EB62}"/>
          </ac:spMkLst>
        </pc:spChg>
        <pc:spChg chg="del">
          <ac:chgData name="CORNEILLE David" userId="904987e9-954c-49eb-9403-c5b369ad9e80" providerId="ADAL" clId="{BF3B09A2-C531-4A3B-8857-6EF9338B435E}" dt="2022-07-08T13:20:24.361" v="650" actId="478"/>
          <ac:spMkLst>
            <pc:docMk/>
            <pc:sldMk cId="3575920611" sldId="2134804790"/>
            <ac:spMk id="18" creationId="{32300780-4A08-9486-ECF6-78795D31165A}"/>
          </ac:spMkLst>
        </pc:spChg>
        <pc:spChg chg="del">
          <ac:chgData name="CORNEILLE David" userId="904987e9-954c-49eb-9403-c5b369ad9e80" providerId="ADAL" clId="{BF3B09A2-C531-4A3B-8857-6EF9338B435E}" dt="2022-07-08T13:20:24.361" v="650" actId="478"/>
          <ac:spMkLst>
            <pc:docMk/>
            <pc:sldMk cId="3575920611" sldId="2134804790"/>
            <ac:spMk id="23" creationId="{3F7567ED-9B14-D509-598E-D1F3745F7702}"/>
          </ac:spMkLst>
        </pc:spChg>
        <pc:spChg chg="del">
          <ac:chgData name="CORNEILLE David" userId="904987e9-954c-49eb-9403-c5b369ad9e80" providerId="ADAL" clId="{BF3B09A2-C531-4A3B-8857-6EF9338B435E}" dt="2022-07-08T13:20:24.361" v="650" actId="478"/>
          <ac:spMkLst>
            <pc:docMk/>
            <pc:sldMk cId="3575920611" sldId="2134804790"/>
            <ac:spMk id="24" creationId="{7752136B-2CC8-2223-4FA4-0556B875165B}"/>
          </ac:spMkLst>
        </pc:spChg>
        <pc:spChg chg="del">
          <ac:chgData name="CORNEILLE David" userId="904987e9-954c-49eb-9403-c5b369ad9e80" providerId="ADAL" clId="{BF3B09A2-C531-4A3B-8857-6EF9338B435E}" dt="2022-07-08T13:20:24.361" v="650" actId="478"/>
          <ac:spMkLst>
            <pc:docMk/>
            <pc:sldMk cId="3575920611" sldId="2134804790"/>
            <ac:spMk id="45" creationId="{D3F5B9E5-F2C7-037D-A5EF-19989FADD858}"/>
          </ac:spMkLst>
        </pc:spChg>
        <pc:spChg chg="del">
          <ac:chgData name="CORNEILLE David" userId="904987e9-954c-49eb-9403-c5b369ad9e80" providerId="ADAL" clId="{BF3B09A2-C531-4A3B-8857-6EF9338B435E}" dt="2022-07-08T13:20:24.361" v="650" actId="478"/>
          <ac:spMkLst>
            <pc:docMk/>
            <pc:sldMk cId="3575920611" sldId="2134804790"/>
            <ac:spMk id="46" creationId="{D3CFA8C8-FB73-5FAE-5759-47098270CC65}"/>
          </ac:spMkLst>
        </pc:spChg>
        <pc:spChg chg="add mod">
          <ac:chgData name="CORNEILLE David" userId="904987e9-954c-49eb-9403-c5b369ad9e80" providerId="ADAL" clId="{BF3B09A2-C531-4A3B-8857-6EF9338B435E}" dt="2022-07-08T13:27:03.521" v="758" actId="1076"/>
          <ac:spMkLst>
            <pc:docMk/>
            <pc:sldMk cId="3575920611" sldId="2134804790"/>
            <ac:spMk id="55" creationId="{10313B41-4E83-AECC-28BD-EC99A302F830}"/>
          </ac:spMkLst>
        </pc:spChg>
        <pc:spChg chg="add mod">
          <ac:chgData name="CORNEILLE David" userId="904987e9-954c-49eb-9403-c5b369ad9e80" providerId="ADAL" clId="{BF3B09A2-C531-4A3B-8857-6EF9338B435E}" dt="2022-07-08T13:26:18.930" v="755" actId="1036"/>
          <ac:spMkLst>
            <pc:docMk/>
            <pc:sldMk cId="3575920611" sldId="2134804790"/>
            <ac:spMk id="56" creationId="{B0965FC9-9DCF-F0E2-7EF2-A64317D4FEEA}"/>
          </ac:spMkLst>
        </pc:spChg>
        <pc:spChg chg="add mod">
          <ac:chgData name="CORNEILLE David" userId="904987e9-954c-49eb-9403-c5b369ad9e80" providerId="ADAL" clId="{BF3B09A2-C531-4A3B-8857-6EF9338B435E}" dt="2022-07-08T13:29:24.831" v="765" actId="6549"/>
          <ac:spMkLst>
            <pc:docMk/>
            <pc:sldMk cId="3575920611" sldId="2134804790"/>
            <ac:spMk id="57" creationId="{9866906D-3C79-967B-0A3E-6806BA4F19CA}"/>
          </ac:spMkLst>
        </pc:spChg>
        <pc:spChg chg="add mod">
          <ac:chgData name="CORNEILLE David" userId="904987e9-954c-49eb-9403-c5b369ad9e80" providerId="ADAL" clId="{BF3B09A2-C531-4A3B-8857-6EF9338B435E}" dt="2022-07-08T13:26:18.930" v="755" actId="1036"/>
          <ac:spMkLst>
            <pc:docMk/>
            <pc:sldMk cId="3575920611" sldId="2134804790"/>
            <ac:spMk id="58" creationId="{563DCBDF-7E1E-5283-120E-2CF94C5F2366}"/>
          </ac:spMkLst>
        </pc:spChg>
        <pc:spChg chg="add mod">
          <ac:chgData name="CORNEILLE David" userId="904987e9-954c-49eb-9403-c5b369ad9e80" providerId="ADAL" clId="{BF3B09A2-C531-4A3B-8857-6EF9338B435E}" dt="2022-07-08T13:26:18.930" v="755" actId="1036"/>
          <ac:spMkLst>
            <pc:docMk/>
            <pc:sldMk cId="3575920611" sldId="2134804790"/>
            <ac:spMk id="59" creationId="{D08834AC-56A8-F8EA-56DE-A1BF6A377EDD}"/>
          </ac:spMkLst>
        </pc:spChg>
        <pc:spChg chg="add mod">
          <ac:chgData name="CORNEILLE David" userId="904987e9-954c-49eb-9403-c5b369ad9e80" providerId="ADAL" clId="{BF3B09A2-C531-4A3B-8857-6EF9338B435E}" dt="2022-07-08T13:26:18.930" v="755" actId="1036"/>
          <ac:spMkLst>
            <pc:docMk/>
            <pc:sldMk cId="3575920611" sldId="2134804790"/>
            <ac:spMk id="60" creationId="{2AD5D1A7-D84C-7EFF-6D19-C19B0471CB02}"/>
          </ac:spMkLst>
        </pc:spChg>
        <pc:spChg chg="add mod">
          <ac:chgData name="CORNEILLE David" userId="904987e9-954c-49eb-9403-c5b369ad9e80" providerId="ADAL" clId="{BF3B09A2-C531-4A3B-8857-6EF9338B435E}" dt="2022-07-08T13:26:18.930" v="755" actId="1036"/>
          <ac:spMkLst>
            <pc:docMk/>
            <pc:sldMk cId="3575920611" sldId="2134804790"/>
            <ac:spMk id="61" creationId="{C70D2C36-B26E-EE69-2FB4-A9285C247A67}"/>
          </ac:spMkLst>
        </pc:spChg>
        <pc:grpChg chg="del">
          <ac:chgData name="CORNEILLE David" userId="904987e9-954c-49eb-9403-c5b369ad9e80" providerId="ADAL" clId="{BF3B09A2-C531-4A3B-8857-6EF9338B435E}" dt="2022-07-08T13:20:24.361" v="650" actId="478"/>
          <ac:grpSpMkLst>
            <pc:docMk/>
            <pc:sldMk cId="3575920611" sldId="2134804790"/>
            <ac:grpSpMk id="19" creationId="{6789CB10-FEB5-69DE-E592-156D7E0AF708}"/>
          </ac:grpSpMkLst>
        </pc:grpChg>
        <pc:grpChg chg="del">
          <ac:chgData name="CORNEILLE David" userId="904987e9-954c-49eb-9403-c5b369ad9e80" providerId="ADAL" clId="{BF3B09A2-C531-4A3B-8857-6EF9338B435E}" dt="2022-07-08T13:20:24.361" v="650" actId="478"/>
          <ac:grpSpMkLst>
            <pc:docMk/>
            <pc:sldMk cId="3575920611" sldId="2134804790"/>
            <ac:grpSpMk id="28" creationId="{E746ED7A-E004-E586-9311-A627A2C61592}"/>
          </ac:grpSpMkLst>
        </pc:grpChg>
        <pc:grpChg chg="del">
          <ac:chgData name="CORNEILLE David" userId="904987e9-954c-49eb-9403-c5b369ad9e80" providerId="ADAL" clId="{BF3B09A2-C531-4A3B-8857-6EF9338B435E}" dt="2022-07-08T13:20:24.361" v="650" actId="478"/>
          <ac:grpSpMkLst>
            <pc:docMk/>
            <pc:sldMk cId="3575920611" sldId="2134804790"/>
            <ac:grpSpMk id="41" creationId="{E243325A-CF46-ECE2-A16E-B4F5CD468C1D}"/>
          </ac:grpSpMkLst>
        </pc:grpChg>
        <pc:grpChg chg="del">
          <ac:chgData name="CORNEILLE David" userId="904987e9-954c-49eb-9403-c5b369ad9e80" providerId="ADAL" clId="{BF3B09A2-C531-4A3B-8857-6EF9338B435E}" dt="2022-07-08T13:20:24.361" v="650" actId="478"/>
          <ac:grpSpMkLst>
            <pc:docMk/>
            <pc:sldMk cId="3575920611" sldId="2134804790"/>
            <ac:grpSpMk id="47" creationId="{4D6577B2-B1E5-63A0-2E4A-21AE75D8AFC5}"/>
          </ac:grpSpMkLst>
        </pc:grpChg>
        <pc:picChg chg="del">
          <ac:chgData name="CORNEILLE David" userId="904987e9-954c-49eb-9403-c5b369ad9e80" providerId="ADAL" clId="{BF3B09A2-C531-4A3B-8857-6EF9338B435E}" dt="2022-07-08T13:20:24.361" v="650" actId="478"/>
          <ac:picMkLst>
            <pc:docMk/>
            <pc:sldMk cId="3575920611" sldId="2134804790"/>
            <ac:picMk id="2050" creationId="{67E63897-6DF9-71D3-1378-BC2C1078A10C}"/>
          </ac:picMkLst>
        </pc:picChg>
        <pc:cxnChg chg="del">
          <ac:chgData name="CORNEILLE David" userId="904987e9-954c-49eb-9403-c5b369ad9e80" providerId="ADAL" clId="{BF3B09A2-C531-4A3B-8857-6EF9338B435E}" dt="2022-07-08T13:20:24.361" v="650" actId="478"/>
          <ac:cxnSpMkLst>
            <pc:docMk/>
            <pc:sldMk cId="3575920611" sldId="2134804790"/>
            <ac:cxnSpMk id="10" creationId="{627529DD-0EF0-732A-A86A-8AAF3A1F5564}"/>
          </ac:cxnSpMkLst>
        </pc:cxnChg>
      </pc:sldChg>
      <pc:sldChg chg="addSp delSp modSp add mod">
        <pc:chgData name="CORNEILLE David" userId="904987e9-954c-49eb-9403-c5b369ad9e80" providerId="ADAL" clId="{BF3B09A2-C531-4A3B-8857-6EF9338B435E}" dt="2022-07-08T13:27:33.090" v="762" actId="404"/>
        <pc:sldMkLst>
          <pc:docMk/>
          <pc:sldMk cId="2124975829" sldId="2134804791"/>
        </pc:sldMkLst>
        <pc:spChg chg="mod">
          <ac:chgData name="CORNEILLE David" userId="904987e9-954c-49eb-9403-c5b369ad9e80" providerId="ADAL" clId="{BF3B09A2-C531-4A3B-8857-6EF9338B435E}" dt="2022-07-08T13:27:16.049" v="761" actId="14100"/>
          <ac:spMkLst>
            <pc:docMk/>
            <pc:sldMk cId="2124975829" sldId="2134804791"/>
            <ac:spMk id="2" creationId="{7188D395-0555-458C-894B-56979A99488B}"/>
          </ac:spMkLst>
        </pc:spChg>
        <pc:spChg chg="add mod">
          <ac:chgData name="CORNEILLE David" userId="904987e9-954c-49eb-9403-c5b369ad9e80" providerId="ADAL" clId="{BF3B09A2-C531-4A3B-8857-6EF9338B435E}" dt="2022-07-08T13:24:53.970" v="691" actId="14100"/>
          <ac:spMkLst>
            <pc:docMk/>
            <pc:sldMk cId="2124975829" sldId="2134804791"/>
            <ac:spMk id="7" creationId="{830606A3-540A-193A-CB37-086583EE08E1}"/>
          </ac:spMkLst>
        </pc:spChg>
        <pc:spChg chg="add mod">
          <ac:chgData name="CORNEILLE David" userId="904987e9-954c-49eb-9403-c5b369ad9e80" providerId="ADAL" clId="{BF3B09A2-C531-4A3B-8857-6EF9338B435E}" dt="2022-07-08T13:23:36.331" v="673" actId="1076"/>
          <ac:spMkLst>
            <pc:docMk/>
            <pc:sldMk cId="2124975829" sldId="2134804791"/>
            <ac:spMk id="8" creationId="{30324A79-7999-BD11-E386-9A254EA259C0}"/>
          </ac:spMkLst>
        </pc:spChg>
        <pc:spChg chg="add mod">
          <ac:chgData name="CORNEILLE David" userId="904987e9-954c-49eb-9403-c5b369ad9e80" providerId="ADAL" clId="{BF3B09A2-C531-4A3B-8857-6EF9338B435E}" dt="2022-07-08T13:25:40.320" v="728" actId="1076"/>
          <ac:spMkLst>
            <pc:docMk/>
            <pc:sldMk cId="2124975829" sldId="2134804791"/>
            <ac:spMk id="9" creationId="{069046AC-D3BD-0B94-3014-6E76A71388F5}"/>
          </ac:spMkLst>
        </pc:spChg>
        <pc:spChg chg="add mod">
          <ac:chgData name="CORNEILLE David" userId="904987e9-954c-49eb-9403-c5b369ad9e80" providerId="ADAL" clId="{BF3B09A2-C531-4A3B-8857-6EF9338B435E}" dt="2022-07-08T13:25:27.896" v="726" actId="164"/>
          <ac:spMkLst>
            <pc:docMk/>
            <pc:sldMk cId="2124975829" sldId="2134804791"/>
            <ac:spMk id="10" creationId="{384B61ED-005C-92AE-AC93-70E0F7BBEC65}"/>
          </ac:spMkLst>
        </pc:spChg>
        <pc:spChg chg="add mod">
          <ac:chgData name="CORNEILLE David" userId="904987e9-954c-49eb-9403-c5b369ad9e80" providerId="ADAL" clId="{BF3B09A2-C531-4A3B-8857-6EF9338B435E}" dt="2022-07-08T13:27:33.090" v="762" actId="404"/>
          <ac:spMkLst>
            <pc:docMk/>
            <pc:sldMk cId="2124975829" sldId="2134804791"/>
            <ac:spMk id="11" creationId="{3B58D9F2-DCFD-10E8-193A-EB5ED5B0C975}"/>
          </ac:spMkLst>
        </pc:spChg>
        <pc:spChg chg="add mod">
          <ac:chgData name="CORNEILLE David" userId="904987e9-954c-49eb-9403-c5b369ad9e80" providerId="ADAL" clId="{BF3B09A2-C531-4A3B-8857-6EF9338B435E}" dt="2022-07-08T13:26:01.511" v="738" actId="1076"/>
          <ac:spMkLst>
            <pc:docMk/>
            <pc:sldMk cId="2124975829" sldId="2134804791"/>
            <ac:spMk id="13" creationId="{6225C98B-C031-F0CC-3933-48BAE7D584B9}"/>
          </ac:spMkLst>
        </pc:spChg>
        <pc:spChg chg="del">
          <ac:chgData name="CORNEILLE David" userId="904987e9-954c-49eb-9403-c5b369ad9e80" providerId="ADAL" clId="{BF3B09A2-C531-4A3B-8857-6EF9338B435E}" dt="2022-07-08T13:23:29.176" v="670" actId="478"/>
          <ac:spMkLst>
            <pc:docMk/>
            <pc:sldMk cId="2124975829" sldId="2134804791"/>
            <ac:spMk id="55" creationId="{10313B41-4E83-AECC-28BD-EC99A302F830}"/>
          </ac:spMkLst>
        </pc:spChg>
        <pc:grpChg chg="add mod">
          <ac:chgData name="CORNEILLE David" userId="904987e9-954c-49eb-9403-c5b369ad9e80" providerId="ADAL" clId="{BF3B09A2-C531-4A3B-8857-6EF9338B435E}" dt="2022-07-08T13:25:44.223" v="736" actId="1036"/>
          <ac:grpSpMkLst>
            <pc:docMk/>
            <pc:sldMk cId="2124975829" sldId="2134804791"/>
            <ac:grpSpMk id="4" creationId="{0A1916E9-E99C-19D0-D568-C0A1E9E5F3B2}"/>
          </ac:grpSpMkLst>
        </pc:grpChg>
      </pc:sldChg>
      <pc:sldChg chg="addSp delSp modSp add mod ord">
        <pc:chgData name="CORNEILLE David" userId="904987e9-954c-49eb-9403-c5b369ad9e80" providerId="ADAL" clId="{BF3B09A2-C531-4A3B-8857-6EF9338B435E}" dt="2022-07-08T15:18:48.764" v="1336" actId="1076"/>
        <pc:sldMkLst>
          <pc:docMk/>
          <pc:sldMk cId="1182079236" sldId="2134804792"/>
        </pc:sldMkLst>
        <pc:spChg chg="mod">
          <ac:chgData name="CORNEILLE David" userId="904987e9-954c-49eb-9403-c5b369ad9e80" providerId="ADAL" clId="{BF3B09A2-C531-4A3B-8857-6EF9338B435E}" dt="2022-07-08T14:12:21.407" v="1172" actId="6549"/>
          <ac:spMkLst>
            <pc:docMk/>
            <pc:sldMk cId="1182079236" sldId="2134804792"/>
            <ac:spMk id="2" creationId="{7188D395-0555-458C-894B-56979A99488B}"/>
          </ac:spMkLst>
        </pc:spChg>
        <pc:spChg chg="mod">
          <ac:chgData name="CORNEILLE David" userId="904987e9-954c-49eb-9403-c5b369ad9e80" providerId="ADAL" clId="{BF3B09A2-C531-4A3B-8857-6EF9338B435E}" dt="2022-07-08T14:12:18.359" v="1166" actId="20577"/>
          <ac:spMkLst>
            <pc:docMk/>
            <pc:sldMk cId="1182079236" sldId="2134804792"/>
            <ac:spMk id="4" creationId="{ECCF9BCE-3FC7-4775-9F41-418BFB2BD5F7}"/>
          </ac:spMkLst>
        </pc:spChg>
        <pc:spChg chg="mod">
          <ac:chgData name="CORNEILLE David" userId="904987e9-954c-49eb-9403-c5b369ad9e80" providerId="ADAL" clId="{BF3B09A2-C531-4A3B-8857-6EF9338B435E}" dt="2022-07-08T14:08:41.626" v="1150" actId="14100"/>
          <ac:spMkLst>
            <pc:docMk/>
            <pc:sldMk cId="1182079236" sldId="2134804792"/>
            <ac:spMk id="9" creationId="{27639807-57C8-BCAB-2A97-4581F998EB62}"/>
          </ac:spMkLst>
        </pc:spChg>
        <pc:spChg chg="mod">
          <ac:chgData name="CORNEILLE David" userId="904987e9-954c-49eb-9403-c5b369ad9e80" providerId="ADAL" clId="{BF3B09A2-C531-4A3B-8857-6EF9338B435E}" dt="2022-07-08T14:15:51.598" v="1188" actId="20577"/>
          <ac:spMkLst>
            <pc:docMk/>
            <pc:sldMk cId="1182079236" sldId="2134804792"/>
            <ac:spMk id="36" creationId="{562EC07B-4DAF-A35F-92D2-48653982C4F5}"/>
          </ac:spMkLst>
        </pc:spChg>
        <pc:spChg chg="mod">
          <ac:chgData name="CORNEILLE David" userId="904987e9-954c-49eb-9403-c5b369ad9e80" providerId="ADAL" clId="{BF3B09A2-C531-4A3B-8857-6EF9338B435E}" dt="2022-07-08T13:54:46.641" v="836" actId="14100"/>
          <ac:spMkLst>
            <pc:docMk/>
            <pc:sldMk cId="1182079236" sldId="2134804792"/>
            <ac:spMk id="42" creationId="{302DF93F-F0B5-A6DA-33C6-95D5CAB8883A}"/>
          </ac:spMkLst>
        </pc:spChg>
        <pc:spChg chg="mod">
          <ac:chgData name="CORNEILLE David" userId="904987e9-954c-49eb-9403-c5b369ad9e80" providerId="ADAL" clId="{BF3B09A2-C531-4A3B-8857-6EF9338B435E}" dt="2022-07-08T13:55:54.044" v="846" actId="20577"/>
          <ac:spMkLst>
            <pc:docMk/>
            <pc:sldMk cId="1182079236" sldId="2134804792"/>
            <ac:spMk id="43" creationId="{3CE9960A-7EFD-534F-F51B-1CC93B5D14CD}"/>
          </ac:spMkLst>
        </pc:spChg>
        <pc:spChg chg="mod">
          <ac:chgData name="CORNEILLE David" userId="904987e9-954c-49eb-9403-c5b369ad9e80" providerId="ADAL" clId="{BF3B09A2-C531-4A3B-8857-6EF9338B435E}" dt="2022-07-08T13:54:03.529" v="810"/>
          <ac:spMkLst>
            <pc:docMk/>
            <pc:sldMk cId="1182079236" sldId="2134804792"/>
            <ac:spMk id="51" creationId="{6EB1F6E3-C096-AC2E-7258-5D6524F20A1F}"/>
          </ac:spMkLst>
        </pc:spChg>
        <pc:spChg chg="mod">
          <ac:chgData name="CORNEILLE David" userId="904987e9-954c-49eb-9403-c5b369ad9e80" providerId="ADAL" clId="{BF3B09A2-C531-4A3B-8857-6EF9338B435E}" dt="2022-07-08T15:18:48.764" v="1336" actId="1076"/>
          <ac:spMkLst>
            <pc:docMk/>
            <pc:sldMk cId="1182079236" sldId="2134804792"/>
            <ac:spMk id="56" creationId="{7DE68E16-B2EF-E37E-6105-3CE07A61F6C5}"/>
          </ac:spMkLst>
        </pc:spChg>
        <pc:grpChg chg="del">
          <ac:chgData name="CORNEILLE David" userId="904987e9-954c-49eb-9403-c5b369ad9e80" providerId="ADAL" clId="{BF3B09A2-C531-4A3B-8857-6EF9338B435E}" dt="2022-07-08T13:53:03.073" v="775" actId="478"/>
          <ac:grpSpMkLst>
            <pc:docMk/>
            <pc:sldMk cId="1182079236" sldId="2134804792"/>
            <ac:grpSpMk id="8" creationId="{F396E1AA-32CE-8CD3-2D99-04FA7CBB67F4}"/>
          </ac:grpSpMkLst>
        </pc:grpChg>
        <pc:grpChg chg="add mod">
          <ac:chgData name="CORNEILLE David" userId="904987e9-954c-49eb-9403-c5b369ad9e80" providerId="ADAL" clId="{BF3B09A2-C531-4A3B-8857-6EF9338B435E}" dt="2022-07-08T15:18:48.764" v="1336" actId="1076"/>
          <ac:grpSpMkLst>
            <pc:docMk/>
            <pc:sldMk cId="1182079236" sldId="2134804792"/>
            <ac:grpSpMk id="39" creationId="{8A56794F-5AE4-8EC4-1571-134CDA8F04B2}"/>
          </ac:grpSpMkLst>
        </pc:grpChg>
        <pc:picChg chg="add del mod">
          <ac:chgData name="CORNEILLE David" userId="904987e9-954c-49eb-9403-c5b369ad9e80" providerId="ADAL" clId="{BF3B09A2-C531-4A3B-8857-6EF9338B435E}" dt="2022-07-08T15:18:07.282" v="1326" actId="478"/>
          <ac:picMkLst>
            <pc:docMk/>
            <pc:sldMk cId="1182079236" sldId="2134804792"/>
            <ac:picMk id="6" creationId="{CCA76928-BE88-DE31-0379-C20AAD34EC6D}"/>
          </ac:picMkLst>
        </pc:picChg>
        <pc:picChg chg="add mod">
          <ac:chgData name="CORNEILLE David" userId="904987e9-954c-49eb-9403-c5b369ad9e80" providerId="ADAL" clId="{BF3B09A2-C531-4A3B-8857-6EF9338B435E}" dt="2022-07-08T15:18:26.690" v="1331" actId="14100"/>
          <ac:picMkLst>
            <pc:docMk/>
            <pc:sldMk cId="1182079236" sldId="2134804792"/>
            <ac:picMk id="11" creationId="{730C3BB7-7EAC-6E1F-05BC-27088F6B3221}"/>
          </ac:picMkLst>
        </pc:picChg>
        <pc:picChg chg="mod">
          <ac:chgData name="CORNEILLE David" userId="904987e9-954c-49eb-9403-c5b369ad9e80" providerId="ADAL" clId="{BF3B09A2-C531-4A3B-8857-6EF9338B435E}" dt="2022-07-08T15:18:48.764" v="1336" actId="1076"/>
          <ac:picMkLst>
            <pc:docMk/>
            <pc:sldMk cId="1182079236" sldId="2134804792"/>
            <ac:picMk id="52" creationId="{CA4B6DE8-F9AA-531E-DC59-86DDF862FD11}"/>
          </ac:picMkLst>
        </pc:picChg>
        <pc:picChg chg="mod">
          <ac:chgData name="CORNEILLE David" userId="904987e9-954c-49eb-9403-c5b369ad9e80" providerId="ADAL" clId="{BF3B09A2-C531-4A3B-8857-6EF9338B435E}" dt="2022-07-08T15:18:48.764" v="1336" actId="1076"/>
          <ac:picMkLst>
            <pc:docMk/>
            <pc:sldMk cId="1182079236" sldId="2134804792"/>
            <ac:picMk id="53" creationId="{E7802C25-E3D7-7B9E-0B02-3DED46E58027}"/>
          </ac:picMkLst>
        </pc:picChg>
        <pc:picChg chg="mod">
          <ac:chgData name="CORNEILLE David" userId="904987e9-954c-49eb-9403-c5b369ad9e80" providerId="ADAL" clId="{BF3B09A2-C531-4A3B-8857-6EF9338B435E}" dt="2022-07-08T15:18:48.764" v="1336" actId="1076"/>
          <ac:picMkLst>
            <pc:docMk/>
            <pc:sldMk cId="1182079236" sldId="2134804792"/>
            <ac:picMk id="54" creationId="{A2E35476-859D-EE02-4698-858CB8D33594}"/>
          </ac:picMkLst>
        </pc:picChg>
        <pc:picChg chg="mod">
          <ac:chgData name="CORNEILLE David" userId="904987e9-954c-49eb-9403-c5b369ad9e80" providerId="ADAL" clId="{BF3B09A2-C531-4A3B-8857-6EF9338B435E}" dt="2022-07-08T15:18:48.764" v="1336" actId="1076"/>
          <ac:picMkLst>
            <pc:docMk/>
            <pc:sldMk cId="1182079236" sldId="2134804792"/>
            <ac:picMk id="55" creationId="{DEE33601-20CF-7E6E-553D-FDA5DE03673E}"/>
          </ac:picMkLst>
        </pc:picChg>
      </pc:sldChg>
      <pc:sldChg chg="modSp add mod">
        <pc:chgData name="CORNEILLE David" userId="904987e9-954c-49eb-9403-c5b369ad9e80" providerId="ADAL" clId="{BF3B09A2-C531-4A3B-8857-6EF9338B435E}" dt="2022-07-08T14:17:02.508" v="1225" actId="207"/>
        <pc:sldMkLst>
          <pc:docMk/>
          <pc:sldMk cId="2246277270" sldId="2134804793"/>
        </pc:sldMkLst>
        <pc:spChg chg="mod">
          <ac:chgData name="CORNEILLE David" userId="904987e9-954c-49eb-9403-c5b369ad9e80" providerId="ADAL" clId="{BF3B09A2-C531-4A3B-8857-6EF9338B435E}" dt="2022-07-08T14:16:27.634" v="1222" actId="27636"/>
          <ac:spMkLst>
            <pc:docMk/>
            <pc:sldMk cId="2246277270" sldId="2134804793"/>
            <ac:spMk id="4" creationId="{ECCF9BCE-3FC7-4775-9F41-418BFB2BD5F7}"/>
          </ac:spMkLst>
        </pc:spChg>
        <pc:spChg chg="mod">
          <ac:chgData name="CORNEILLE David" userId="904987e9-954c-49eb-9403-c5b369ad9e80" providerId="ADAL" clId="{BF3B09A2-C531-4A3B-8857-6EF9338B435E}" dt="2022-07-08T14:17:02.508" v="1225" actId="207"/>
          <ac:spMkLst>
            <pc:docMk/>
            <pc:sldMk cId="2246277270" sldId="2134804793"/>
            <ac:spMk id="9" creationId="{27639807-57C8-BCAB-2A97-4581F998EB62}"/>
          </ac:spMkLst>
        </pc:spChg>
        <pc:spChg chg="mod">
          <ac:chgData name="CORNEILLE David" userId="904987e9-954c-49eb-9403-c5b369ad9e80" providerId="ADAL" clId="{BF3B09A2-C531-4A3B-8857-6EF9338B435E}" dt="2022-07-08T14:16:42.343" v="1223" actId="113"/>
          <ac:spMkLst>
            <pc:docMk/>
            <pc:sldMk cId="2246277270" sldId="2134804793"/>
            <ac:spMk id="36" creationId="{562EC07B-4DAF-A35F-92D2-48653982C4F5}"/>
          </ac:spMkLst>
        </pc:spChg>
      </pc:sldChg>
      <pc:sldChg chg="addSp delSp modSp add mod">
        <pc:chgData name="CORNEILLE David" userId="904987e9-954c-49eb-9403-c5b369ad9e80" providerId="ADAL" clId="{BF3B09A2-C531-4A3B-8857-6EF9338B435E}" dt="2022-07-08T15:15:49.880" v="1317" actId="1076"/>
        <pc:sldMkLst>
          <pc:docMk/>
          <pc:sldMk cId="378351801" sldId="2134804794"/>
        </pc:sldMkLst>
        <pc:spChg chg="mod">
          <ac:chgData name="CORNEILLE David" userId="904987e9-954c-49eb-9403-c5b369ad9e80" providerId="ADAL" clId="{BF3B09A2-C531-4A3B-8857-6EF9338B435E}" dt="2022-07-08T14:18:36.694" v="1241" actId="20577"/>
          <ac:spMkLst>
            <pc:docMk/>
            <pc:sldMk cId="378351801" sldId="2134804794"/>
            <ac:spMk id="4" creationId="{ECCF9BCE-3FC7-4775-9F41-418BFB2BD5F7}"/>
          </ac:spMkLst>
        </pc:spChg>
        <pc:spChg chg="mod">
          <ac:chgData name="CORNEILLE David" userId="904987e9-954c-49eb-9403-c5b369ad9e80" providerId="ADAL" clId="{BF3B09A2-C531-4A3B-8857-6EF9338B435E}" dt="2022-07-08T14:18:54.593" v="1244" actId="207"/>
          <ac:spMkLst>
            <pc:docMk/>
            <pc:sldMk cId="378351801" sldId="2134804794"/>
            <ac:spMk id="9" creationId="{27639807-57C8-BCAB-2A97-4581F998EB62}"/>
          </ac:spMkLst>
        </pc:spChg>
        <pc:spChg chg="mod">
          <ac:chgData name="CORNEILLE David" userId="904987e9-954c-49eb-9403-c5b369ad9e80" providerId="ADAL" clId="{BF3B09A2-C531-4A3B-8857-6EF9338B435E}" dt="2022-07-08T14:19:06.760" v="1245" actId="113"/>
          <ac:spMkLst>
            <pc:docMk/>
            <pc:sldMk cId="378351801" sldId="2134804794"/>
            <ac:spMk id="36" creationId="{562EC07B-4DAF-A35F-92D2-48653982C4F5}"/>
          </ac:spMkLst>
        </pc:spChg>
        <pc:spChg chg="mod">
          <ac:chgData name="CORNEILLE David" userId="904987e9-954c-49eb-9403-c5b369ad9e80" providerId="ADAL" clId="{BF3B09A2-C531-4A3B-8857-6EF9338B435E}" dt="2022-07-08T15:15:49.880" v="1317" actId="1076"/>
          <ac:spMkLst>
            <pc:docMk/>
            <pc:sldMk cId="378351801" sldId="2134804794"/>
            <ac:spMk id="56" creationId="{7DE68E16-B2EF-E37E-6105-3CE07A61F6C5}"/>
          </ac:spMkLst>
        </pc:spChg>
        <pc:grpChg chg="mod">
          <ac:chgData name="CORNEILLE David" userId="904987e9-954c-49eb-9403-c5b369ad9e80" providerId="ADAL" clId="{BF3B09A2-C531-4A3B-8857-6EF9338B435E}" dt="2022-07-08T15:15:49.880" v="1317" actId="1076"/>
          <ac:grpSpMkLst>
            <pc:docMk/>
            <pc:sldMk cId="378351801" sldId="2134804794"/>
            <ac:grpSpMk id="39" creationId="{8A56794F-5AE4-8EC4-1571-134CDA8F04B2}"/>
          </ac:grpSpMkLst>
        </pc:grpChg>
        <pc:picChg chg="del">
          <ac:chgData name="CORNEILLE David" userId="904987e9-954c-49eb-9403-c5b369ad9e80" providerId="ADAL" clId="{BF3B09A2-C531-4A3B-8857-6EF9338B435E}" dt="2022-07-08T15:14:51.363" v="1284" actId="478"/>
          <ac:picMkLst>
            <pc:docMk/>
            <pc:sldMk cId="378351801" sldId="2134804794"/>
            <ac:picMk id="6" creationId="{CCA76928-BE88-DE31-0379-C20AAD34EC6D}"/>
          </ac:picMkLst>
        </pc:picChg>
        <pc:picChg chg="add mod">
          <ac:chgData name="CORNEILLE David" userId="904987e9-954c-49eb-9403-c5b369ad9e80" providerId="ADAL" clId="{BF3B09A2-C531-4A3B-8857-6EF9338B435E}" dt="2022-07-08T15:15:28.967" v="1312" actId="1076"/>
          <ac:picMkLst>
            <pc:docMk/>
            <pc:sldMk cId="378351801" sldId="2134804794"/>
            <ac:picMk id="7" creationId="{F57C3F26-1ED8-6E79-499C-1D5F3AF746A7}"/>
          </ac:picMkLst>
        </pc:picChg>
        <pc:picChg chg="mod">
          <ac:chgData name="CORNEILLE David" userId="904987e9-954c-49eb-9403-c5b369ad9e80" providerId="ADAL" clId="{BF3B09A2-C531-4A3B-8857-6EF9338B435E}" dt="2022-07-08T15:15:49.880" v="1317" actId="1076"/>
          <ac:picMkLst>
            <pc:docMk/>
            <pc:sldMk cId="378351801" sldId="2134804794"/>
            <ac:picMk id="52" creationId="{CA4B6DE8-F9AA-531E-DC59-86DDF862FD11}"/>
          </ac:picMkLst>
        </pc:picChg>
        <pc:picChg chg="mod">
          <ac:chgData name="CORNEILLE David" userId="904987e9-954c-49eb-9403-c5b369ad9e80" providerId="ADAL" clId="{BF3B09A2-C531-4A3B-8857-6EF9338B435E}" dt="2022-07-08T15:15:49.880" v="1317" actId="1076"/>
          <ac:picMkLst>
            <pc:docMk/>
            <pc:sldMk cId="378351801" sldId="2134804794"/>
            <ac:picMk id="53" creationId="{E7802C25-E3D7-7B9E-0B02-3DED46E58027}"/>
          </ac:picMkLst>
        </pc:picChg>
        <pc:picChg chg="mod">
          <ac:chgData name="CORNEILLE David" userId="904987e9-954c-49eb-9403-c5b369ad9e80" providerId="ADAL" clId="{BF3B09A2-C531-4A3B-8857-6EF9338B435E}" dt="2022-07-08T15:15:49.880" v="1317" actId="1076"/>
          <ac:picMkLst>
            <pc:docMk/>
            <pc:sldMk cId="378351801" sldId="2134804794"/>
            <ac:picMk id="54" creationId="{A2E35476-859D-EE02-4698-858CB8D33594}"/>
          </ac:picMkLst>
        </pc:picChg>
        <pc:picChg chg="mod">
          <ac:chgData name="CORNEILLE David" userId="904987e9-954c-49eb-9403-c5b369ad9e80" providerId="ADAL" clId="{BF3B09A2-C531-4A3B-8857-6EF9338B435E}" dt="2022-07-08T15:15:49.880" v="1317" actId="1076"/>
          <ac:picMkLst>
            <pc:docMk/>
            <pc:sldMk cId="378351801" sldId="2134804794"/>
            <ac:picMk id="55" creationId="{DEE33601-20CF-7E6E-553D-FDA5DE03673E}"/>
          </ac:picMkLst>
        </pc:picChg>
      </pc:sldChg>
      <pc:sldChg chg="addSp delSp modSp add mod">
        <pc:chgData name="CORNEILLE David" userId="904987e9-954c-49eb-9403-c5b369ad9e80" providerId="ADAL" clId="{BF3B09A2-C531-4A3B-8857-6EF9338B435E}" dt="2022-07-08T15:17:06.591" v="1325" actId="1076"/>
        <pc:sldMkLst>
          <pc:docMk/>
          <pc:sldMk cId="3563581614" sldId="2134804795"/>
        </pc:sldMkLst>
        <pc:spChg chg="mod">
          <ac:chgData name="CORNEILLE David" userId="904987e9-954c-49eb-9403-c5b369ad9e80" providerId="ADAL" clId="{BF3B09A2-C531-4A3B-8857-6EF9338B435E}" dt="2022-07-08T14:19:59.718" v="1272" actId="27636"/>
          <ac:spMkLst>
            <pc:docMk/>
            <pc:sldMk cId="3563581614" sldId="2134804795"/>
            <ac:spMk id="4" creationId="{ECCF9BCE-3FC7-4775-9F41-418BFB2BD5F7}"/>
          </ac:spMkLst>
        </pc:spChg>
        <pc:spChg chg="mod">
          <ac:chgData name="CORNEILLE David" userId="904987e9-954c-49eb-9403-c5b369ad9e80" providerId="ADAL" clId="{BF3B09A2-C531-4A3B-8857-6EF9338B435E}" dt="2022-07-08T14:28:51.166" v="1283" actId="20577"/>
          <ac:spMkLst>
            <pc:docMk/>
            <pc:sldMk cId="3563581614" sldId="2134804795"/>
            <ac:spMk id="9" creationId="{27639807-57C8-BCAB-2A97-4581F998EB62}"/>
          </ac:spMkLst>
        </pc:spChg>
        <pc:spChg chg="mod">
          <ac:chgData name="CORNEILLE David" userId="904987e9-954c-49eb-9403-c5b369ad9e80" providerId="ADAL" clId="{BF3B09A2-C531-4A3B-8857-6EF9338B435E}" dt="2022-07-08T14:21:10.319" v="1276" actId="113"/>
          <ac:spMkLst>
            <pc:docMk/>
            <pc:sldMk cId="3563581614" sldId="2134804795"/>
            <ac:spMk id="36" creationId="{562EC07B-4DAF-A35F-92D2-48653982C4F5}"/>
          </ac:spMkLst>
        </pc:spChg>
        <pc:spChg chg="mod">
          <ac:chgData name="CORNEILLE David" userId="904987e9-954c-49eb-9403-c5b369ad9e80" providerId="ADAL" clId="{BF3B09A2-C531-4A3B-8857-6EF9338B435E}" dt="2022-07-08T15:17:03.189" v="1324" actId="1076"/>
          <ac:spMkLst>
            <pc:docMk/>
            <pc:sldMk cId="3563581614" sldId="2134804795"/>
            <ac:spMk id="56" creationId="{7DE68E16-B2EF-E37E-6105-3CE07A61F6C5}"/>
          </ac:spMkLst>
        </pc:spChg>
        <pc:grpChg chg="mod">
          <ac:chgData name="CORNEILLE David" userId="904987e9-954c-49eb-9403-c5b369ad9e80" providerId="ADAL" clId="{BF3B09A2-C531-4A3B-8857-6EF9338B435E}" dt="2022-07-08T15:17:03.189" v="1324" actId="1076"/>
          <ac:grpSpMkLst>
            <pc:docMk/>
            <pc:sldMk cId="3563581614" sldId="2134804795"/>
            <ac:grpSpMk id="39" creationId="{8A56794F-5AE4-8EC4-1571-134CDA8F04B2}"/>
          </ac:grpSpMkLst>
        </pc:grpChg>
        <pc:picChg chg="del">
          <ac:chgData name="CORNEILLE David" userId="904987e9-954c-49eb-9403-c5b369ad9e80" providerId="ADAL" clId="{BF3B09A2-C531-4A3B-8857-6EF9338B435E}" dt="2022-07-08T14:21:39.348" v="1279" actId="478"/>
          <ac:picMkLst>
            <pc:docMk/>
            <pc:sldMk cId="3563581614" sldId="2134804795"/>
            <ac:picMk id="6" creationId="{CCA76928-BE88-DE31-0379-C20AAD34EC6D}"/>
          </ac:picMkLst>
        </pc:picChg>
        <pc:picChg chg="add mod">
          <ac:chgData name="CORNEILLE David" userId="904987e9-954c-49eb-9403-c5b369ad9e80" providerId="ADAL" clId="{BF3B09A2-C531-4A3B-8857-6EF9338B435E}" dt="2022-07-08T15:16:46.477" v="1321" actId="14100"/>
          <ac:picMkLst>
            <pc:docMk/>
            <pc:sldMk cId="3563581614" sldId="2134804795"/>
            <ac:picMk id="7" creationId="{98D07A24-8E83-C258-0D7F-0577B1BD1C57}"/>
          </ac:picMkLst>
        </pc:picChg>
        <pc:picChg chg="mod">
          <ac:chgData name="CORNEILLE David" userId="904987e9-954c-49eb-9403-c5b369ad9e80" providerId="ADAL" clId="{BF3B09A2-C531-4A3B-8857-6EF9338B435E}" dt="2022-07-08T15:17:06.591" v="1325" actId="1076"/>
          <ac:picMkLst>
            <pc:docMk/>
            <pc:sldMk cId="3563581614" sldId="2134804795"/>
            <ac:picMk id="52" creationId="{CA4B6DE8-F9AA-531E-DC59-86DDF862FD11}"/>
          </ac:picMkLst>
        </pc:picChg>
        <pc:picChg chg="mod">
          <ac:chgData name="CORNEILLE David" userId="904987e9-954c-49eb-9403-c5b369ad9e80" providerId="ADAL" clId="{BF3B09A2-C531-4A3B-8857-6EF9338B435E}" dt="2022-07-08T15:17:03.189" v="1324" actId="1076"/>
          <ac:picMkLst>
            <pc:docMk/>
            <pc:sldMk cId="3563581614" sldId="2134804795"/>
            <ac:picMk id="53" creationId="{E7802C25-E3D7-7B9E-0B02-3DED46E58027}"/>
          </ac:picMkLst>
        </pc:picChg>
        <pc:picChg chg="mod">
          <ac:chgData name="CORNEILLE David" userId="904987e9-954c-49eb-9403-c5b369ad9e80" providerId="ADAL" clId="{BF3B09A2-C531-4A3B-8857-6EF9338B435E}" dt="2022-07-08T15:17:03.189" v="1324" actId="1076"/>
          <ac:picMkLst>
            <pc:docMk/>
            <pc:sldMk cId="3563581614" sldId="2134804795"/>
            <ac:picMk id="54" creationId="{A2E35476-859D-EE02-4698-858CB8D33594}"/>
          </ac:picMkLst>
        </pc:picChg>
        <pc:picChg chg="mod">
          <ac:chgData name="CORNEILLE David" userId="904987e9-954c-49eb-9403-c5b369ad9e80" providerId="ADAL" clId="{BF3B09A2-C531-4A3B-8857-6EF9338B435E}" dt="2022-07-08T15:17:03.189" v="1324" actId="1076"/>
          <ac:picMkLst>
            <pc:docMk/>
            <pc:sldMk cId="3563581614" sldId="2134804795"/>
            <ac:picMk id="55" creationId="{DEE33601-20CF-7E6E-553D-FDA5DE03673E}"/>
          </ac:picMkLst>
        </pc:picChg>
      </pc:sldChg>
      <pc:sldChg chg="modSp add mod ord">
        <pc:chgData name="CORNEILLE David" userId="904987e9-954c-49eb-9403-c5b369ad9e80" providerId="ADAL" clId="{BF3B09A2-C531-4A3B-8857-6EF9338B435E}" dt="2022-07-08T15:58:53.742" v="1420"/>
        <pc:sldMkLst>
          <pc:docMk/>
          <pc:sldMk cId="3285611354" sldId="2134804796"/>
        </pc:sldMkLst>
        <pc:spChg chg="mod">
          <ac:chgData name="CORNEILLE David" userId="904987e9-954c-49eb-9403-c5b369ad9e80" providerId="ADAL" clId="{BF3B09A2-C531-4A3B-8857-6EF9338B435E}" dt="2022-07-08T15:56:03.114" v="1340" actId="20577"/>
          <ac:spMkLst>
            <pc:docMk/>
            <pc:sldMk cId="3285611354" sldId="2134804796"/>
            <ac:spMk id="4" creationId="{ECCF9BCE-3FC7-4775-9F41-418BFB2BD5F7}"/>
          </ac:spMkLst>
        </pc:spChg>
      </pc:sldChg>
      <pc:sldChg chg="addSp delSp modSp add mod">
        <pc:chgData name="CORNEILLE David" userId="904987e9-954c-49eb-9403-c5b369ad9e80" providerId="ADAL" clId="{BF3B09A2-C531-4A3B-8857-6EF9338B435E}" dt="2022-07-08T16:23:40.380" v="1827" actId="1036"/>
        <pc:sldMkLst>
          <pc:docMk/>
          <pc:sldMk cId="3694550750" sldId="2134804797"/>
        </pc:sldMkLst>
        <pc:spChg chg="mod">
          <ac:chgData name="CORNEILLE David" userId="904987e9-954c-49eb-9403-c5b369ad9e80" providerId="ADAL" clId="{BF3B09A2-C531-4A3B-8857-6EF9338B435E}" dt="2022-07-08T15:56:31.340" v="1354" actId="20577"/>
          <ac:spMkLst>
            <pc:docMk/>
            <pc:sldMk cId="3694550750" sldId="2134804797"/>
            <ac:spMk id="2" creationId="{7188D395-0555-458C-894B-56979A99488B}"/>
          </ac:spMkLst>
        </pc:spChg>
        <pc:spChg chg="mod">
          <ac:chgData name="CORNEILLE David" userId="904987e9-954c-49eb-9403-c5b369ad9e80" providerId="ADAL" clId="{BF3B09A2-C531-4A3B-8857-6EF9338B435E}" dt="2022-07-08T15:56:55.987" v="1392" actId="20577"/>
          <ac:spMkLst>
            <pc:docMk/>
            <pc:sldMk cId="3694550750" sldId="2134804797"/>
            <ac:spMk id="4" creationId="{ECCF9BCE-3FC7-4775-9F41-418BFB2BD5F7}"/>
          </ac:spMkLst>
        </pc:spChg>
        <pc:spChg chg="del">
          <ac:chgData name="CORNEILLE David" userId="904987e9-954c-49eb-9403-c5b369ad9e80" providerId="ADAL" clId="{BF3B09A2-C531-4A3B-8857-6EF9338B435E}" dt="2022-07-08T16:01:50.747" v="1425" actId="478"/>
          <ac:spMkLst>
            <pc:docMk/>
            <pc:sldMk cId="3694550750" sldId="2134804797"/>
            <ac:spMk id="9" creationId="{27639807-57C8-BCAB-2A97-4581F998EB62}"/>
          </ac:spMkLst>
        </pc:spChg>
        <pc:spChg chg="mod">
          <ac:chgData name="CORNEILLE David" userId="904987e9-954c-49eb-9403-c5b369ad9e80" providerId="ADAL" clId="{BF3B09A2-C531-4A3B-8857-6EF9338B435E}" dt="2022-07-08T16:23:40.380" v="1827" actId="1036"/>
          <ac:spMkLst>
            <pc:docMk/>
            <pc:sldMk cId="3694550750" sldId="2134804797"/>
            <ac:spMk id="18" creationId="{32300780-4A08-9486-ECF6-78795D31165A}"/>
          </ac:spMkLst>
        </pc:spChg>
        <pc:spChg chg="mod">
          <ac:chgData name="CORNEILLE David" userId="904987e9-954c-49eb-9403-c5b369ad9e80" providerId="ADAL" clId="{BF3B09A2-C531-4A3B-8857-6EF9338B435E}" dt="2022-07-08T16:23:40.380" v="1827" actId="1036"/>
          <ac:spMkLst>
            <pc:docMk/>
            <pc:sldMk cId="3694550750" sldId="2134804797"/>
            <ac:spMk id="20" creationId="{4BD512A4-E0C5-7FFA-3EEB-468947CD20D6}"/>
          </ac:spMkLst>
        </pc:spChg>
        <pc:spChg chg="mod">
          <ac:chgData name="CORNEILLE David" userId="904987e9-954c-49eb-9403-c5b369ad9e80" providerId="ADAL" clId="{BF3B09A2-C531-4A3B-8857-6EF9338B435E}" dt="2022-07-08T16:23:40.380" v="1827" actId="1036"/>
          <ac:spMkLst>
            <pc:docMk/>
            <pc:sldMk cId="3694550750" sldId="2134804797"/>
            <ac:spMk id="21" creationId="{C0F3AE26-1236-23D5-FA59-1F9504C0378C}"/>
          </ac:spMkLst>
        </pc:spChg>
        <pc:spChg chg="mod">
          <ac:chgData name="CORNEILLE David" userId="904987e9-954c-49eb-9403-c5b369ad9e80" providerId="ADAL" clId="{BF3B09A2-C531-4A3B-8857-6EF9338B435E}" dt="2022-07-08T16:23:40.380" v="1827" actId="1036"/>
          <ac:spMkLst>
            <pc:docMk/>
            <pc:sldMk cId="3694550750" sldId="2134804797"/>
            <ac:spMk id="22" creationId="{B5CF0E35-1CEC-9716-139B-8F84E73A3E1A}"/>
          </ac:spMkLst>
        </pc:spChg>
        <pc:spChg chg="mod">
          <ac:chgData name="CORNEILLE David" userId="904987e9-954c-49eb-9403-c5b369ad9e80" providerId="ADAL" clId="{BF3B09A2-C531-4A3B-8857-6EF9338B435E}" dt="2022-07-08T16:23:40.380" v="1827" actId="1036"/>
          <ac:spMkLst>
            <pc:docMk/>
            <pc:sldMk cId="3694550750" sldId="2134804797"/>
            <ac:spMk id="23" creationId="{3F7567ED-9B14-D509-598E-D1F3745F7702}"/>
          </ac:spMkLst>
        </pc:spChg>
        <pc:spChg chg="del">
          <ac:chgData name="CORNEILLE David" userId="904987e9-954c-49eb-9403-c5b369ad9e80" providerId="ADAL" clId="{BF3B09A2-C531-4A3B-8857-6EF9338B435E}" dt="2022-07-08T15:58:17.773" v="1417" actId="478"/>
          <ac:spMkLst>
            <pc:docMk/>
            <pc:sldMk cId="3694550750" sldId="2134804797"/>
            <ac:spMk id="24" creationId="{7752136B-2CC8-2223-4FA4-0556B875165B}"/>
          </ac:spMkLst>
        </pc:spChg>
        <pc:spChg chg="mod">
          <ac:chgData name="CORNEILLE David" userId="904987e9-954c-49eb-9403-c5b369ad9e80" providerId="ADAL" clId="{BF3B09A2-C531-4A3B-8857-6EF9338B435E}" dt="2022-07-08T16:23:40.380" v="1827" actId="1036"/>
          <ac:spMkLst>
            <pc:docMk/>
            <pc:sldMk cId="3694550750" sldId="2134804797"/>
            <ac:spMk id="30" creationId="{55CEBF08-9C94-F14A-32DC-35E056A4D9F1}"/>
          </ac:spMkLst>
        </pc:spChg>
        <pc:spChg chg="mod">
          <ac:chgData name="CORNEILLE David" userId="904987e9-954c-49eb-9403-c5b369ad9e80" providerId="ADAL" clId="{BF3B09A2-C531-4A3B-8857-6EF9338B435E}" dt="2022-07-08T16:23:40.380" v="1827" actId="1036"/>
          <ac:spMkLst>
            <pc:docMk/>
            <pc:sldMk cId="3694550750" sldId="2134804797"/>
            <ac:spMk id="38" creationId="{7B1A30E6-D331-CA4F-6585-C07639D15D4E}"/>
          </ac:spMkLst>
        </pc:spChg>
        <pc:spChg chg="mod">
          <ac:chgData name="CORNEILLE David" userId="904987e9-954c-49eb-9403-c5b369ad9e80" providerId="ADAL" clId="{BF3B09A2-C531-4A3B-8857-6EF9338B435E}" dt="2022-07-08T16:23:40.380" v="1827" actId="1036"/>
          <ac:spMkLst>
            <pc:docMk/>
            <pc:sldMk cId="3694550750" sldId="2134804797"/>
            <ac:spMk id="39" creationId="{56782120-FF24-0926-E8D1-0A8809D6D2E8}"/>
          </ac:spMkLst>
        </pc:spChg>
        <pc:spChg chg="mod">
          <ac:chgData name="CORNEILLE David" userId="904987e9-954c-49eb-9403-c5b369ad9e80" providerId="ADAL" clId="{BF3B09A2-C531-4A3B-8857-6EF9338B435E}" dt="2022-07-08T16:23:40.380" v="1827" actId="1036"/>
          <ac:spMkLst>
            <pc:docMk/>
            <pc:sldMk cId="3694550750" sldId="2134804797"/>
            <ac:spMk id="40" creationId="{7611B545-232E-FC7F-4514-E5D9A731C938}"/>
          </ac:spMkLst>
        </pc:spChg>
        <pc:spChg chg="del">
          <ac:chgData name="CORNEILLE David" userId="904987e9-954c-49eb-9403-c5b369ad9e80" providerId="ADAL" clId="{BF3B09A2-C531-4A3B-8857-6EF9338B435E}" dt="2022-07-08T16:01:50.747" v="1425" actId="478"/>
          <ac:spMkLst>
            <pc:docMk/>
            <pc:sldMk cId="3694550750" sldId="2134804797"/>
            <ac:spMk id="45" creationId="{D3F5B9E5-F2C7-037D-A5EF-19989FADD858}"/>
          </ac:spMkLst>
        </pc:spChg>
        <pc:spChg chg="del">
          <ac:chgData name="CORNEILLE David" userId="904987e9-954c-49eb-9403-c5b369ad9e80" providerId="ADAL" clId="{BF3B09A2-C531-4A3B-8857-6EF9338B435E}" dt="2022-07-08T16:01:50.747" v="1425" actId="478"/>
          <ac:spMkLst>
            <pc:docMk/>
            <pc:sldMk cId="3694550750" sldId="2134804797"/>
            <ac:spMk id="46" creationId="{D3CFA8C8-FB73-5FAE-5759-47098270CC65}"/>
          </ac:spMkLst>
        </pc:spChg>
        <pc:spChg chg="add del mod">
          <ac:chgData name="CORNEILLE David" userId="904987e9-954c-49eb-9403-c5b369ad9e80" providerId="ADAL" clId="{BF3B09A2-C531-4A3B-8857-6EF9338B435E}" dt="2022-07-08T16:06:19.078" v="1503" actId="478"/>
          <ac:spMkLst>
            <pc:docMk/>
            <pc:sldMk cId="3694550750" sldId="2134804797"/>
            <ac:spMk id="55" creationId="{1DADAC9A-B555-5B65-DBD7-3B053BE6B491}"/>
          </ac:spMkLst>
        </pc:spChg>
        <pc:spChg chg="add mod">
          <ac:chgData name="CORNEILLE David" userId="904987e9-954c-49eb-9403-c5b369ad9e80" providerId="ADAL" clId="{BF3B09A2-C531-4A3B-8857-6EF9338B435E}" dt="2022-07-08T16:23:40.380" v="1827" actId="1036"/>
          <ac:spMkLst>
            <pc:docMk/>
            <pc:sldMk cId="3694550750" sldId="2134804797"/>
            <ac:spMk id="56" creationId="{EB5A1BB6-DB28-1CDD-8720-FB0C1B47F544}"/>
          </ac:spMkLst>
        </pc:spChg>
        <pc:spChg chg="mod">
          <ac:chgData name="CORNEILLE David" userId="904987e9-954c-49eb-9403-c5b369ad9e80" providerId="ADAL" clId="{BF3B09A2-C531-4A3B-8857-6EF9338B435E}" dt="2022-07-08T16:23:40.380" v="1827" actId="1036"/>
          <ac:spMkLst>
            <pc:docMk/>
            <pc:sldMk cId="3694550750" sldId="2134804797"/>
            <ac:spMk id="58" creationId="{E245E36F-D260-DF33-6FFD-54A15BFB9CC3}"/>
          </ac:spMkLst>
        </pc:spChg>
        <pc:spChg chg="mod">
          <ac:chgData name="CORNEILLE David" userId="904987e9-954c-49eb-9403-c5b369ad9e80" providerId="ADAL" clId="{BF3B09A2-C531-4A3B-8857-6EF9338B435E}" dt="2022-07-08T16:23:40.380" v="1827" actId="1036"/>
          <ac:spMkLst>
            <pc:docMk/>
            <pc:sldMk cId="3694550750" sldId="2134804797"/>
            <ac:spMk id="59" creationId="{77314EDD-3B43-DD06-8F66-B6DCC8B17C84}"/>
          </ac:spMkLst>
        </pc:spChg>
        <pc:spChg chg="mod">
          <ac:chgData name="CORNEILLE David" userId="904987e9-954c-49eb-9403-c5b369ad9e80" providerId="ADAL" clId="{BF3B09A2-C531-4A3B-8857-6EF9338B435E}" dt="2022-07-08T16:23:40.380" v="1827" actId="1036"/>
          <ac:spMkLst>
            <pc:docMk/>
            <pc:sldMk cId="3694550750" sldId="2134804797"/>
            <ac:spMk id="60" creationId="{AD9AF133-D4D2-D33A-E71C-F71DF14BAAAD}"/>
          </ac:spMkLst>
        </pc:spChg>
        <pc:spChg chg="add mod">
          <ac:chgData name="CORNEILLE David" userId="904987e9-954c-49eb-9403-c5b369ad9e80" providerId="ADAL" clId="{BF3B09A2-C531-4A3B-8857-6EF9338B435E}" dt="2022-07-08T16:23:40.380" v="1827" actId="1036"/>
          <ac:spMkLst>
            <pc:docMk/>
            <pc:sldMk cId="3694550750" sldId="2134804797"/>
            <ac:spMk id="61" creationId="{167ED8B3-7889-2FC8-1002-0A814802D483}"/>
          </ac:spMkLst>
        </pc:spChg>
        <pc:spChg chg="mod">
          <ac:chgData name="CORNEILLE David" userId="904987e9-954c-49eb-9403-c5b369ad9e80" providerId="ADAL" clId="{BF3B09A2-C531-4A3B-8857-6EF9338B435E}" dt="2022-07-08T16:23:40.380" v="1827" actId="1036"/>
          <ac:spMkLst>
            <pc:docMk/>
            <pc:sldMk cId="3694550750" sldId="2134804797"/>
            <ac:spMk id="64" creationId="{DB083009-4BB6-FC8D-F9DD-0563E8566612}"/>
          </ac:spMkLst>
        </pc:spChg>
        <pc:spChg chg="mod">
          <ac:chgData name="CORNEILLE David" userId="904987e9-954c-49eb-9403-c5b369ad9e80" providerId="ADAL" clId="{BF3B09A2-C531-4A3B-8857-6EF9338B435E}" dt="2022-07-08T16:23:40.380" v="1827" actId="1036"/>
          <ac:spMkLst>
            <pc:docMk/>
            <pc:sldMk cId="3694550750" sldId="2134804797"/>
            <ac:spMk id="67" creationId="{26ED1B03-24BD-AA30-9676-ADA0C99907C7}"/>
          </ac:spMkLst>
        </pc:spChg>
        <pc:spChg chg="mod">
          <ac:chgData name="CORNEILLE David" userId="904987e9-954c-49eb-9403-c5b369ad9e80" providerId="ADAL" clId="{BF3B09A2-C531-4A3B-8857-6EF9338B435E}" dt="2022-07-08T16:23:40.380" v="1827" actId="1036"/>
          <ac:spMkLst>
            <pc:docMk/>
            <pc:sldMk cId="3694550750" sldId="2134804797"/>
            <ac:spMk id="68" creationId="{C532F62C-8E83-28EF-E1E7-C714CB7FFDFD}"/>
          </ac:spMkLst>
        </pc:spChg>
        <pc:spChg chg="mod">
          <ac:chgData name="CORNEILLE David" userId="904987e9-954c-49eb-9403-c5b369ad9e80" providerId="ADAL" clId="{BF3B09A2-C531-4A3B-8857-6EF9338B435E}" dt="2022-07-08T16:23:40.380" v="1827" actId="1036"/>
          <ac:spMkLst>
            <pc:docMk/>
            <pc:sldMk cId="3694550750" sldId="2134804797"/>
            <ac:spMk id="69" creationId="{443CB2AA-15EB-4A6B-A007-BC5C6ED1644F}"/>
          </ac:spMkLst>
        </pc:spChg>
        <pc:spChg chg="add del mod">
          <ac:chgData name="CORNEILLE David" userId="904987e9-954c-49eb-9403-c5b369ad9e80" providerId="ADAL" clId="{BF3B09A2-C531-4A3B-8857-6EF9338B435E}" dt="2022-07-08T16:05:13.608" v="1451" actId="478"/>
          <ac:spMkLst>
            <pc:docMk/>
            <pc:sldMk cId="3694550750" sldId="2134804797"/>
            <ac:spMk id="70" creationId="{310E5E94-746E-9E51-D3E0-58F4A3F05980}"/>
          </ac:spMkLst>
        </pc:spChg>
        <pc:spChg chg="add mod">
          <ac:chgData name="CORNEILLE David" userId="904987e9-954c-49eb-9403-c5b369ad9e80" providerId="ADAL" clId="{BF3B09A2-C531-4A3B-8857-6EF9338B435E}" dt="2022-07-08T16:23:40.380" v="1827" actId="1036"/>
          <ac:spMkLst>
            <pc:docMk/>
            <pc:sldMk cId="3694550750" sldId="2134804797"/>
            <ac:spMk id="71" creationId="{2FB244A3-0D87-6AC0-D83D-69AADB4486B9}"/>
          </ac:spMkLst>
        </pc:spChg>
        <pc:spChg chg="add mod">
          <ac:chgData name="CORNEILLE David" userId="904987e9-954c-49eb-9403-c5b369ad9e80" providerId="ADAL" clId="{BF3B09A2-C531-4A3B-8857-6EF9338B435E}" dt="2022-07-08T16:23:40.380" v="1827" actId="1036"/>
          <ac:spMkLst>
            <pc:docMk/>
            <pc:sldMk cId="3694550750" sldId="2134804797"/>
            <ac:spMk id="72" creationId="{D8353D9F-A1FE-81DB-5390-784905648337}"/>
          </ac:spMkLst>
        </pc:spChg>
        <pc:grpChg chg="mod">
          <ac:chgData name="CORNEILLE David" userId="904987e9-954c-49eb-9403-c5b369ad9e80" providerId="ADAL" clId="{BF3B09A2-C531-4A3B-8857-6EF9338B435E}" dt="2022-07-08T16:23:40.380" v="1827" actId="1036"/>
          <ac:grpSpMkLst>
            <pc:docMk/>
            <pc:sldMk cId="3694550750" sldId="2134804797"/>
            <ac:grpSpMk id="19" creationId="{6789CB10-FEB5-69DE-E592-156D7E0AF708}"/>
          </ac:grpSpMkLst>
        </pc:grpChg>
        <pc:grpChg chg="mod">
          <ac:chgData name="CORNEILLE David" userId="904987e9-954c-49eb-9403-c5b369ad9e80" providerId="ADAL" clId="{BF3B09A2-C531-4A3B-8857-6EF9338B435E}" dt="2022-07-08T16:23:40.380" v="1827" actId="1036"/>
          <ac:grpSpMkLst>
            <pc:docMk/>
            <pc:sldMk cId="3694550750" sldId="2134804797"/>
            <ac:grpSpMk id="28" creationId="{E746ED7A-E004-E586-9311-A627A2C61592}"/>
          </ac:grpSpMkLst>
        </pc:grpChg>
        <pc:grpChg chg="mod">
          <ac:chgData name="CORNEILLE David" userId="904987e9-954c-49eb-9403-c5b369ad9e80" providerId="ADAL" clId="{BF3B09A2-C531-4A3B-8857-6EF9338B435E}" dt="2022-07-08T16:23:40.380" v="1827" actId="1036"/>
          <ac:grpSpMkLst>
            <pc:docMk/>
            <pc:sldMk cId="3694550750" sldId="2134804797"/>
            <ac:grpSpMk id="29" creationId="{33D7B8F4-5511-C8E9-A20B-79DCE88038DC}"/>
          </ac:grpSpMkLst>
        </pc:grpChg>
        <pc:grpChg chg="mod">
          <ac:chgData name="CORNEILLE David" userId="904987e9-954c-49eb-9403-c5b369ad9e80" providerId="ADAL" clId="{BF3B09A2-C531-4A3B-8857-6EF9338B435E}" dt="2022-07-08T16:23:40.380" v="1827" actId="1036"/>
          <ac:grpSpMkLst>
            <pc:docMk/>
            <pc:sldMk cId="3694550750" sldId="2134804797"/>
            <ac:grpSpMk id="32" creationId="{FBF95465-64ED-9258-81A6-7E1258767C9E}"/>
          </ac:grpSpMkLst>
        </pc:grpChg>
        <pc:grpChg chg="del">
          <ac:chgData name="CORNEILLE David" userId="904987e9-954c-49eb-9403-c5b369ad9e80" providerId="ADAL" clId="{BF3B09A2-C531-4A3B-8857-6EF9338B435E}" dt="2022-07-08T16:01:50.747" v="1425" actId="478"/>
          <ac:grpSpMkLst>
            <pc:docMk/>
            <pc:sldMk cId="3694550750" sldId="2134804797"/>
            <ac:grpSpMk id="41" creationId="{E243325A-CF46-ECE2-A16E-B4F5CD468C1D}"/>
          </ac:grpSpMkLst>
        </pc:grpChg>
        <pc:grpChg chg="del">
          <ac:chgData name="CORNEILLE David" userId="904987e9-954c-49eb-9403-c5b369ad9e80" providerId="ADAL" clId="{BF3B09A2-C531-4A3B-8857-6EF9338B435E}" dt="2022-07-08T16:01:50.747" v="1425" actId="478"/>
          <ac:grpSpMkLst>
            <pc:docMk/>
            <pc:sldMk cId="3694550750" sldId="2134804797"/>
            <ac:grpSpMk id="47" creationId="{4D6577B2-B1E5-63A0-2E4A-21AE75D8AFC5}"/>
          </ac:grpSpMkLst>
        </pc:grpChg>
        <pc:grpChg chg="add mod">
          <ac:chgData name="CORNEILLE David" userId="904987e9-954c-49eb-9403-c5b369ad9e80" providerId="ADAL" clId="{BF3B09A2-C531-4A3B-8857-6EF9338B435E}" dt="2022-07-08T16:23:40.380" v="1827" actId="1036"/>
          <ac:grpSpMkLst>
            <pc:docMk/>
            <pc:sldMk cId="3694550750" sldId="2134804797"/>
            <ac:grpSpMk id="57" creationId="{836F7E23-66AD-4C6F-D89B-41E1276F7AA6}"/>
          </ac:grpSpMkLst>
        </pc:grpChg>
        <pc:grpChg chg="add mod">
          <ac:chgData name="CORNEILLE David" userId="904987e9-954c-49eb-9403-c5b369ad9e80" providerId="ADAL" clId="{BF3B09A2-C531-4A3B-8857-6EF9338B435E}" dt="2022-07-08T16:23:40.380" v="1827" actId="1036"/>
          <ac:grpSpMkLst>
            <pc:docMk/>
            <pc:sldMk cId="3694550750" sldId="2134804797"/>
            <ac:grpSpMk id="62" creationId="{48C313D0-8619-A336-D88D-949DE129BAB3}"/>
          </ac:grpSpMkLst>
        </pc:grpChg>
        <pc:grpChg chg="mod">
          <ac:chgData name="CORNEILLE David" userId="904987e9-954c-49eb-9403-c5b369ad9e80" providerId="ADAL" clId="{BF3B09A2-C531-4A3B-8857-6EF9338B435E}" dt="2022-07-08T16:23:40.380" v="1827" actId="1036"/>
          <ac:grpSpMkLst>
            <pc:docMk/>
            <pc:sldMk cId="3694550750" sldId="2134804797"/>
            <ac:grpSpMk id="63" creationId="{3AD81587-738E-F68D-2C15-F70298103B46}"/>
          </ac:grpSpMkLst>
        </pc:grpChg>
        <pc:grpChg chg="mod">
          <ac:chgData name="CORNEILLE David" userId="904987e9-954c-49eb-9403-c5b369ad9e80" providerId="ADAL" clId="{BF3B09A2-C531-4A3B-8857-6EF9338B435E}" dt="2022-07-08T16:23:40.380" v="1827" actId="1036"/>
          <ac:grpSpMkLst>
            <pc:docMk/>
            <pc:sldMk cId="3694550750" sldId="2134804797"/>
            <ac:grpSpMk id="65" creationId="{242C8DA0-CD2D-1004-5D67-AFA3D8EAAF01}"/>
          </ac:grpSpMkLst>
        </pc:grpChg>
        <pc:picChg chg="mod">
          <ac:chgData name="CORNEILLE David" userId="904987e9-954c-49eb-9403-c5b369ad9e80" providerId="ADAL" clId="{BF3B09A2-C531-4A3B-8857-6EF9338B435E}" dt="2022-07-08T16:23:40.380" v="1827" actId="1036"/>
          <ac:picMkLst>
            <pc:docMk/>
            <pc:sldMk cId="3694550750" sldId="2134804797"/>
            <ac:picMk id="37" creationId="{BF30604C-C57F-04FF-7CC3-4D4E5E7304FF}"/>
          </ac:picMkLst>
        </pc:picChg>
        <pc:picChg chg="mod">
          <ac:chgData name="CORNEILLE David" userId="904987e9-954c-49eb-9403-c5b369ad9e80" providerId="ADAL" clId="{BF3B09A2-C531-4A3B-8857-6EF9338B435E}" dt="2022-07-08T16:23:40.380" v="1827" actId="1036"/>
          <ac:picMkLst>
            <pc:docMk/>
            <pc:sldMk cId="3694550750" sldId="2134804797"/>
            <ac:picMk id="66" creationId="{4F6EBA52-3722-7B15-32D6-737D765A8244}"/>
          </ac:picMkLst>
        </pc:picChg>
        <pc:picChg chg="del">
          <ac:chgData name="CORNEILLE David" userId="904987e9-954c-49eb-9403-c5b369ad9e80" providerId="ADAL" clId="{BF3B09A2-C531-4A3B-8857-6EF9338B435E}" dt="2022-07-08T15:58:20.480" v="1418" actId="478"/>
          <ac:picMkLst>
            <pc:docMk/>
            <pc:sldMk cId="3694550750" sldId="2134804797"/>
            <ac:picMk id="2050" creationId="{67E63897-6DF9-71D3-1378-BC2C1078A10C}"/>
          </ac:picMkLst>
        </pc:picChg>
      </pc:sldChg>
      <pc:sldChg chg="addSp delSp modSp add mod">
        <pc:chgData name="CORNEILLE David" userId="904987e9-954c-49eb-9403-c5b369ad9e80" providerId="ADAL" clId="{BF3B09A2-C531-4A3B-8857-6EF9338B435E}" dt="2022-07-08T16:19:32.603" v="1735" actId="1076"/>
        <pc:sldMkLst>
          <pc:docMk/>
          <pc:sldMk cId="3949998266" sldId="2134804798"/>
        </pc:sldMkLst>
        <pc:spChg chg="del mod">
          <ac:chgData name="CORNEILLE David" userId="904987e9-954c-49eb-9403-c5b369ad9e80" providerId="ADAL" clId="{BF3B09A2-C531-4A3B-8857-6EF9338B435E}" dt="2022-07-08T16:15:09.045" v="1636" actId="478"/>
          <ac:spMkLst>
            <pc:docMk/>
            <pc:sldMk cId="3949998266" sldId="2134804798"/>
            <ac:spMk id="2" creationId="{7188D395-0555-458C-894B-56979A99488B}"/>
          </ac:spMkLst>
        </pc:spChg>
        <pc:spChg chg="add del mod">
          <ac:chgData name="CORNEILLE David" userId="904987e9-954c-49eb-9403-c5b369ad9e80" providerId="ADAL" clId="{BF3B09A2-C531-4A3B-8857-6EF9338B435E}" dt="2022-07-08T16:15:16.298" v="1639" actId="478"/>
          <ac:spMkLst>
            <pc:docMk/>
            <pc:sldMk cId="3949998266" sldId="2134804798"/>
            <ac:spMk id="6" creationId="{9E2C19A0-57C4-4ECE-0484-9D8BA7938A59}"/>
          </ac:spMkLst>
        </pc:spChg>
        <pc:spChg chg="del">
          <ac:chgData name="CORNEILLE David" userId="904987e9-954c-49eb-9403-c5b369ad9e80" providerId="ADAL" clId="{BF3B09A2-C531-4A3B-8857-6EF9338B435E}" dt="2022-07-08T16:13:38.526" v="1629" actId="478"/>
          <ac:spMkLst>
            <pc:docMk/>
            <pc:sldMk cId="3949998266" sldId="2134804798"/>
            <ac:spMk id="18" creationId="{32300780-4A08-9486-ECF6-78795D31165A}"/>
          </ac:spMkLst>
        </pc:spChg>
        <pc:spChg chg="add mod">
          <ac:chgData name="CORNEILLE David" userId="904987e9-954c-49eb-9403-c5b369ad9e80" providerId="ADAL" clId="{BF3B09A2-C531-4A3B-8857-6EF9338B435E}" dt="2022-07-08T16:15:36.638" v="1667" actId="20577"/>
          <ac:spMkLst>
            <pc:docMk/>
            <pc:sldMk cId="3949998266" sldId="2134804798"/>
            <ac:spMk id="24" creationId="{BAA76DE1-C9DB-3EDB-CB0B-98F8982B33E2}"/>
          </ac:spMkLst>
        </pc:spChg>
        <pc:spChg chg="add mod">
          <ac:chgData name="CORNEILLE David" userId="904987e9-954c-49eb-9403-c5b369ad9e80" providerId="ADAL" clId="{BF3B09A2-C531-4A3B-8857-6EF9338B435E}" dt="2022-07-08T16:15:30.374" v="1657" actId="6549"/>
          <ac:spMkLst>
            <pc:docMk/>
            <pc:sldMk cId="3949998266" sldId="2134804798"/>
            <ac:spMk id="26" creationId="{88680677-43DF-EA60-C01E-06C6783C658E}"/>
          </ac:spMkLst>
        </pc:spChg>
        <pc:spChg chg="del">
          <ac:chgData name="CORNEILLE David" userId="904987e9-954c-49eb-9403-c5b369ad9e80" providerId="ADAL" clId="{BF3B09A2-C531-4A3B-8857-6EF9338B435E}" dt="2022-07-08T16:13:41.107" v="1630" actId="478"/>
          <ac:spMkLst>
            <pc:docMk/>
            <pc:sldMk cId="3949998266" sldId="2134804798"/>
            <ac:spMk id="60" creationId="{1EC205B9-D6AE-DCAD-12E0-27E1BCFD766F}"/>
          </ac:spMkLst>
        </pc:spChg>
        <pc:spChg chg="del">
          <ac:chgData name="CORNEILLE David" userId="904987e9-954c-49eb-9403-c5b369ad9e80" providerId="ADAL" clId="{BF3B09A2-C531-4A3B-8857-6EF9338B435E}" dt="2022-07-08T16:13:41.107" v="1630" actId="478"/>
          <ac:spMkLst>
            <pc:docMk/>
            <pc:sldMk cId="3949998266" sldId="2134804798"/>
            <ac:spMk id="61" creationId="{F1550790-87E1-E21B-D9CE-348F0536F644}"/>
          </ac:spMkLst>
        </pc:spChg>
        <pc:grpChg chg="del">
          <ac:chgData name="CORNEILLE David" userId="904987e9-954c-49eb-9403-c5b369ad9e80" providerId="ADAL" clId="{BF3B09A2-C531-4A3B-8857-6EF9338B435E}" dt="2022-07-08T16:13:41.107" v="1630" actId="478"/>
          <ac:grpSpMkLst>
            <pc:docMk/>
            <pc:sldMk cId="3949998266" sldId="2134804798"/>
            <ac:grpSpMk id="56" creationId="{B98D5144-4685-24B1-D8E3-19AC9B882892}"/>
          </ac:grpSpMkLst>
        </pc:grpChg>
        <pc:grpChg chg="del">
          <ac:chgData name="CORNEILLE David" userId="904987e9-954c-49eb-9403-c5b369ad9e80" providerId="ADAL" clId="{BF3B09A2-C531-4A3B-8857-6EF9338B435E}" dt="2022-07-08T16:13:41.107" v="1630" actId="478"/>
          <ac:grpSpMkLst>
            <pc:docMk/>
            <pc:sldMk cId="3949998266" sldId="2134804798"/>
            <ac:grpSpMk id="62" creationId="{90B96BA4-3A8B-6316-2FE7-423D8390F68B}"/>
          </ac:grpSpMkLst>
        </pc:grpChg>
        <pc:graphicFrameChg chg="add mod modGraphic">
          <ac:chgData name="CORNEILLE David" userId="904987e9-954c-49eb-9403-c5b369ad9e80" providerId="ADAL" clId="{BF3B09A2-C531-4A3B-8857-6EF9338B435E}" dt="2022-07-08T16:19:32.603" v="1735" actId="1076"/>
          <ac:graphicFrameMkLst>
            <pc:docMk/>
            <pc:sldMk cId="3949998266" sldId="2134804798"/>
            <ac:graphicFrameMk id="7" creationId="{CA2DC19D-B79C-077D-5AC1-837BD8FA20BF}"/>
          </ac:graphicFrameMkLst>
        </pc:graphicFrameChg>
        <pc:picChg chg="add del mod">
          <ac:chgData name="CORNEILLE David" userId="904987e9-954c-49eb-9403-c5b369ad9e80" providerId="ADAL" clId="{BF3B09A2-C531-4A3B-8857-6EF9338B435E}" dt="2022-07-08T16:18:07.290" v="1714" actId="478"/>
          <ac:picMkLst>
            <pc:docMk/>
            <pc:sldMk cId="3949998266" sldId="2134804798"/>
            <ac:picMk id="4" creationId="{4624F013-EDBD-0A85-4F89-5B0CC2389D90}"/>
          </ac:picMkLst>
        </pc:picChg>
      </pc:sldChg>
      <pc:sldChg chg="addSp delSp modSp add mod">
        <pc:chgData name="CORNEILLE David" userId="904987e9-954c-49eb-9403-c5b369ad9e80" providerId="ADAL" clId="{BF3B09A2-C531-4A3B-8857-6EF9338B435E}" dt="2022-07-08T16:17:51.943" v="1713" actId="6549"/>
        <pc:sldMkLst>
          <pc:docMk/>
          <pc:sldMk cId="3892963293" sldId="2134804799"/>
        </pc:sldMkLst>
        <pc:spChg chg="add mod">
          <ac:chgData name="CORNEILLE David" userId="904987e9-954c-49eb-9403-c5b369ad9e80" providerId="ADAL" clId="{BF3B09A2-C531-4A3B-8857-6EF9338B435E}" dt="2022-07-08T16:17:09.218" v="1698" actId="1076"/>
          <ac:spMkLst>
            <pc:docMk/>
            <pc:sldMk cId="3892963293" sldId="2134804799"/>
            <ac:spMk id="9" creationId="{3A2F4515-F184-D691-67AF-EBAC0781EF1C}"/>
          </ac:spMkLst>
        </pc:spChg>
        <pc:spChg chg="add mod">
          <ac:chgData name="CORNEILLE David" userId="904987e9-954c-49eb-9403-c5b369ad9e80" providerId="ADAL" clId="{BF3B09A2-C531-4A3B-8857-6EF9338B435E}" dt="2022-07-08T16:17:51.943" v="1713" actId="6549"/>
          <ac:spMkLst>
            <pc:docMk/>
            <pc:sldMk cId="3892963293" sldId="2134804799"/>
            <ac:spMk id="11" creationId="{F11D190C-0BF2-8953-8587-AF8AB497BE80}"/>
          </ac:spMkLst>
        </pc:spChg>
        <pc:spChg chg="mod">
          <ac:chgData name="CORNEILLE David" userId="904987e9-954c-49eb-9403-c5b369ad9e80" providerId="ADAL" clId="{BF3B09A2-C531-4A3B-8857-6EF9338B435E}" dt="2022-07-08T16:15:47.226" v="1675" actId="20577"/>
          <ac:spMkLst>
            <pc:docMk/>
            <pc:sldMk cId="3892963293" sldId="2134804799"/>
            <ac:spMk id="26" creationId="{88680677-43DF-EA60-C01E-06C6783C658E}"/>
          </ac:spMkLst>
        </pc:spChg>
        <pc:graphicFrameChg chg="add mod modGraphic">
          <ac:chgData name="CORNEILLE David" userId="904987e9-954c-49eb-9403-c5b369ad9e80" providerId="ADAL" clId="{BF3B09A2-C531-4A3B-8857-6EF9338B435E}" dt="2022-07-08T16:16:31.887" v="1679" actId="1076"/>
          <ac:graphicFrameMkLst>
            <pc:docMk/>
            <pc:sldMk cId="3892963293" sldId="2134804799"/>
            <ac:graphicFrameMk id="2" creationId="{F8D01BD0-C4DC-8D44-1297-6855BB7B5BDB}"/>
          </ac:graphicFrameMkLst>
        </pc:graphicFrameChg>
        <pc:graphicFrameChg chg="add mod modGraphic">
          <ac:chgData name="CORNEILLE David" userId="904987e9-954c-49eb-9403-c5b369ad9e80" providerId="ADAL" clId="{BF3B09A2-C531-4A3B-8857-6EF9338B435E}" dt="2022-07-08T16:17:35.511" v="1702" actId="948"/>
          <ac:graphicFrameMkLst>
            <pc:docMk/>
            <pc:sldMk cId="3892963293" sldId="2134804799"/>
            <ac:graphicFrameMk id="5" creationId="{2084D928-49E4-33FA-C60A-4F4019B70A4D}"/>
          </ac:graphicFrameMkLst>
        </pc:graphicFrameChg>
        <pc:picChg chg="del">
          <ac:chgData name="CORNEILLE David" userId="904987e9-954c-49eb-9403-c5b369ad9e80" providerId="ADAL" clId="{BF3B09A2-C531-4A3B-8857-6EF9338B435E}" dt="2022-07-08T16:16:07.586" v="1676" actId="478"/>
          <ac:picMkLst>
            <pc:docMk/>
            <pc:sldMk cId="3892963293" sldId="2134804799"/>
            <ac:picMk id="4" creationId="{4624F013-EDBD-0A85-4F89-5B0CC2389D90}"/>
          </ac:picMkLst>
        </pc:picChg>
      </pc:sldChg>
      <pc:sldChg chg="addSp delSp modSp add mod">
        <pc:chgData name="CORNEILLE David" userId="904987e9-954c-49eb-9403-c5b369ad9e80" providerId="ADAL" clId="{BF3B09A2-C531-4A3B-8857-6EF9338B435E}" dt="2022-07-08T16:22:53.833" v="1792" actId="14100"/>
        <pc:sldMkLst>
          <pc:docMk/>
          <pc:sldMk cId="4180885693" sldId="2134804800"/>
        </pc:sldMkLst>
        <pc:spChg chg="mod">
          <ac:chgData name="CORNEILLE David" userId="904987e9-954c-49eb-9403-c5b369ad9e80" providerId="ADAL" clId="{BF3B09A2-C531-4A3B-8857-6EF9338B435E}" dt="2022-07-08T16:21:17.957" v="1772" actId="1076"/>
          <ac:spMkLst>
            <pc:docMk/>
            <pc:sldMk cId="4180885693" sldId="2134804800"/>
            <ac:spMk id="9" creationId="{3A2F4515-F184-D691-67AF-EBAC0781EF1C}"/>
          </ac:spMkLst>
        </pc:spChg>
        <pc:spChg chg="mod">
          <ac:chgData name="CORNEILLE David" userId="904987e9-954c-49eb-9403-c5b369ad9e80" providerId="ADAL" clId="{BF3B09A2-C531-4A3B-8857-6EF9338B435E}" dt="2022-07-08T16:21:17.957" v="1772" actId="1076"/>
          <ac:spMkLst>
            <pc:docMk/>
            <pc:sldMk cId="4180885693" sldId="2134804800"/>
            <ac:spMk id="11" creationId="{F11D190C-0BF2-8953-8587-AF8AB497BE80}"/>
          </ac:spMkLst>
        </pc:spChg>
        <pc:graphicFrameChg chg="del">
          <ac:chgData name="CORNEILLE David" userId="904987e9-954c-49eb-9403-c5b369ad9e80" providerId="ADAL" clId="{BF3B09A2-C531-4A3B-8857-6EF9338B435E}" dt="2022-07-08T16:20:28.518" v="1766" actId="478"/>
          <ac:graphicFrameMkLst>
            <pc:docMk/>
            <pc:sldMk cId="4180885693" sldId="2134804800"/>
            <ac:graphicFrameMk id="2" creationId="{F8D01BD0-C4DC-8D44-1297-6855BB7B5BDB}"/>
          </ac:graphicFrameMkLst>
        </pc:graphicFrameChg>
        <pc:graphicFrameChg chg="add mod modGraphic">
          <ac:chgData name="CORNEILLE David" userId="904987e9-954c-49eb-9403-c5b369ad9e80" providerId="ADAL" clId="{BF3B09A2-C531-4A3B-8857-6EF9338B435E}" dt="2022-07-08T16:21:53.033" v="1778" actId="1076"/>
          <ac:graphicFrameMkLst>
            <pc:docMk/>
            <pc:sldMk cId="4180885693" sldId="2134804800"/>
            <ac:graphicFrameMk id="4" creationId="{D2C5C91C-ABF0-A896-D85C-BDA803623A19}"/>
          </ac:graphicFrameMkLst>
        </pc:graphicFrameChg>
        <pc:graphicFrameChg chg="del">
          <ac:chgData name="CORNEILLE David" userId="904987e9-954c-49eb-9403-c5b369ad9e80" providerId="ADAL" clId="{BF3B09A2-C531-4A3B-8857-6EF9338B435E}" dt="2022-07-08T16:20:31.594" v="1767" actId="478"/>
          <ac:graphicFrameMkLst>
            <pc:docMk/>
            <pc:sldMk cId="4180885693" sldId="2134804800"/>
            <ac:graphicFrameMk id="5" creationId="{2084D928-49E4-33FA-C60A-4F4019B70A4D}"/>
          </ac:graphicFrameMkLst>
        </pc:graphicFrameChg>
        <pc:graphicFrameChg chg="add mod modGraphic">
          <ac:chgData name="CORNEILLE David" userId="904987e9-954c-49eb-9403-c5b369ad9e80" providerId="ADAL" clId="{BF3B09A2-C531-4A3B-8857-6EF9338B435E}" dt="2022-07-08T16:22:53.833" v="1792" actId="14100"/>
          <ac:graphicFrameMkLst>
            <pc:docMk/>
            <pc:sldMk cId="4180885693" sldId="2134804800"/>
            <ac:graphicFrameMk id="6" creationId="{9EFCD1CE-4C02-E8A7-F9C4-A72F3CC93B94}"/>
          </ac:graphicFrameMkLst>
        </pc:graphicFrameChg>
      </pc:sldChg>
      <pc:sldChg chg="addSp delSp modSp add mod ord">
        <pc:chgData name="CORNEILLE David" userId="904987e9-954c-49eb-9403-c5b369ad9e80" providerId="ADAL" clId="{BF3B09A2-C531-4A3B-8857-6EF9338B435E}" dt="2022-07-12T15:23:43.082" v="2507" actId="1076"/>
        <pc:sldMkLst>
          <pc:docMk/>
          <pc:sldMk cId="2235943040" sldId="2134804801"/>
        </pc:sldMkLst>
        <pc:spChg chg="mod">
          <ac:chgData name="CORNEILLE David" userId="904987e9-954c-49eb-9403-c5b369ad9e80" providerId="ADAL" clId="{BF3B09A2-C531-4A3B-8857-6EF9338B435E}" dt="2022-07-12T15:19:50.480" v="2281" actId="20577"/>
          <ac:spMkLst>
            <pc:docMk/>
            <pc:sldMk cId="2235943040" sldId="2134804801"/>
            <ac:spMk id="2" creationId="{7188D395-0555-458C-894B-56979A99488B}"/>
          </ac:spMkLst>
        </pc:spChg>
        <pc:spChg chg="mod">
          <ac:chgData name="CORNEILLE David" userId="904987e9-954c-49eb-9403-c5b369ad9e80" providerId="ADAL" clId="{BF3B09A2-C531-4A3B-8857-6EF9338B435E}" dt="2022-07-12T15:14:19.080" v="1871" actId="20577"/>
          <ac:spMkLst>
            <pc:docMk/>
            <pc:sldMk cId="2235943040" sldId="2134804801"/>
            <ac:spMk id="4" creationId="{ECCF9BCE-3FC7-4775-9F41-418BFB2BD5F7}"/>
          </ac:spMkLst>
        </pc:spChg>
        <pc:spChg chg="mod">
          <ac:chgData name="CORNEILLE David" userId="904987e9-954c-49eb-9403-c5b369ad9e80" providerId="ADAL" clId="{BF3B09A2-C531-4A3B-8857-6EF9338B435E}" dt="2022-07-12T15:14:42.627" v="1873"/>
          <ac:spMkLst>
            <pc:docMk/>
            <pc:sldMk cId="2235943040" sldId="2134804801"/>
            <ac:spMk id="22" creationId="{03843941-25DF-A235-8ECC-AEF68DF9E1BF}"/>
          </ac:spMkLst>
        </pc:spChg>
        <pc:spChg chg="mod">
          <ac:chgData name="CORNEILLE David" userId="904987e9-954c-49eb-9403-c5b369ad9e80" providerId="ADAL" clId="{BF3B09A2-C531-4A3B-8857-6EF9338B435E}" dt="2022-07-12T15:14:42.627" v="1873"/>
          <ac:spMkLst>
            <pc:docMk/>
            <pc:sldMk cId="2235943040" sldId="2134804801"/>
            <ac:spMk id="23" creationId="{91DADA8F-AAE5-9691-E431-21218075740A}"/>
          </ac:spMkLst>
        </pc:spChg>
        <pc:spChg chg="mod">
          <ac:chgData name="CORNEILLE David" userId="904987e9-954c-49eb-9403-c5b369ad9e80" providerId="ADAL" clId="{BF3B09A2-C531-4A3B-8857-6EF9338B435E}" dt="2022-07-12T15:14:57.505" v="1890" actId="20577"/>
          <ac:spMkLst>
            <pc:docMk/>
            <pc:sldMk cId="2235943040" sldId="2134804801"/>
            <ac:spMk id="24" creationId="{668EF070-9674-E6CD-7403-FAD9747FE3FA}"/>
          </ac:spMkLst>
        </pc:spChg>
        <pc:spChg chg="add del mod">
          <ac:chgData name="CORNEILLE David" userId="904987e9-954c-49eb-9403-c5b369ad9e80" providerId="ADAL" clId="{BF3B09A2-C531-4A3B-8857-6EF9338B435E}" dt="2022-07-12T15:19:54.893" v="2282" actId="478"/>
          <ac:spMkLst>
            <pc:docMk/>
            <pc:sldMk cId="2235943040" sldId="2134804801"/>
            <ac:spMk id="26" creationId="{4FDDB027-8417-4911-06E8-C9F5D38D1226}"/>
          </ac:spMkLst>
        </pc:spChg>
        <pc:spChg chg="mod">
          <ac:chgData name="CORNEILLE David" userId="904987e9-954c-49eb-9403-c5b369ad9e80" providerId="ADAL" clId="{BF3B09A2-C531-4A3B-8857-6EF9338B435E}" dt="2022-07-12T15:14:42.627" v="1873"/>
          <ac:spMkLst>
            <pc:docMk/>
            <pc:sldMk cId="2235943040" sldId="2134804801"/>
            <ac:spMk id="29" creationId="{E59D5EE7-C348-B7E2-82C5-FDF6F3887320}"/>
          </ac:spMkLst>
        </pc:spChg>
        <pc:spChg chg="mod">
          <ac:chgData name="CORNEILLE David" userId="904987e9-954c-49eb-9403-c5b369ad9e80" providerId="ADAL" clId="{BF3B09A2-C531-4A3B-8857-6EF9338B435E}" dt="2022-07-12T15:14:42.627" v="1873"/>
          <ac:spMkLst>
            <pc:docMk/>
            <pc:sldMk cId="2235943040" sldId="2134804801"/>
            <ac:spMk id="32" creationId="{C21AD059-8F80-74E5-A280-8253D6D2BB16}"/>
          </ac:spMkLst>
        </pc:spChg>
        <pc:spChg chg="mod">
          <ac:chgData name="CORNEILLE David" userId="904987e9-954c-49eb-9403-c5b369ad9e80" providerId="ADAL" clId="{BF3B09A2-C531-4A3B-8857-6EF9338B435E}" dt="2022-07-12T15:14:42.627" v="1873"/>
          <ac:spMkLst>
            <pc:docMk/>
            <pc:sldMk cId="2235943040" sldId="2134804801"/>
            <ac:spMk id="33" creationId="{75DCA2E9-6A23-A75A-84FA-8279CAB9C80D}"/>
          </ac:spMkLst>
        </pc:spChg>
        <pc:spChg chg="mod">
          <ac:chgData name="CORNEILLE David" userId="904987e9-954c-49eb-9403-c5b369ad9e80" providerId="ADAL" clId="{BF3B09A2-C531-4A3B-8857-6EF9338B435E}" dt="2022-07-12T15:14:42.627" v="1873"/>
          <ac:spMkLst>
            <pc:docMk/>
            <pc:sldMk cId="2235943040" sldId="2134804801"/>
            <ac:spMk id="34" creationId="{09B8E36C-5CA9-0842-078F-479AB61C9CDE}"/>
          </ac:spMkLst>
        </pc:spChg>
        <pc:spChg chg="mod">
          <ac:chgData name="CORNEILLE David" userId="904987e9-954c-49eb-9403-c5b369ad9e80" providerId="ADAL" clId="{BF3B09A2-C531-4A3B-8857-6EF9338B435E}" dt="2022-07-12T15:16:48.897" v="1953" actId="1076"/>
          <ac:spMkLst>
            <pc:docMk/>
            <pc:sldMk cId="2235943040" sldId="2134804801"/>
            <ac:spMk id="36" creationId="{E968919F-EC36-0E51-83B2-07DA29E3E521}"/>
          </ac:spMkLst>
        </pc:spChg>
        <pc:spChg chg="mod">
          <ac:chgData name="CORNEILLE David" userId="904987e9-954c-49eb-9403-c5b369ad9e80" providerId="ADAL" clId="{BF3B09A2-C531-4A3B-8857-6EF9338B435E}" dt="2022-07-12T15:16:48.897" v="1953" actId="1076"/>
          <ac:spMkLst>
            <pc:docMk/>
            <pc:sldMk cId="2235943040" sldId="2134804801"/>
            <ac:spMk id="37" creationId="{7EFAC25E-E327-76FF-26CD-1475E0342C8C}"/>
          </ac:spMkLst>
        </pc:spChg>
        <pc:spChg chg="mod">
          <ac:chgData name="CORNEILLE David" userId="904987e9-954c-49eb-9403-c5b369ad9e80" providerId="ADAL" clId="{BF3B09A2-C531-4A3B-8857-6EF9338B435E}" dt="2022-07-12T15:16:48.897" v="1953" actId="1076"/>
          <ac:spMkLst>
            <pc:docMk/>
            <pc:sldMk cId="2235943040" sldId="2134804801"/>
            <ac:spMk id="38" creationId="{E1D54F36-AC7B-2C3C-0924-D09AB9597675}"/>
          </ac:spMkLst>
        </pc:spChg>
        <pc:spChg chg="mod">
          <ac:chgData name="CORNEILLE David" userId="904987e9-954c-49eb-9403-c5b369ad9e80" providerId="ADAL" clId="{BF3B09A2-C531-4A3B-8857-6EF9338B435E}" dt="2022-07-12T15:16:48.897" v="1953" actId="1076"/>
          <ac:spMkLst>
            <pc:docMk/>
            <pc:sldMk cId="2235943040" sldId="2134804801"/>
            <ac:spMk id="45" creationId="{ED1D857A-3EE9-5420-E00C-A6E2B5B5490E}"/>
          </ac:spMkLst>
        </pc:spChg>
        <pc:spChg chg="mod">
          <ac:chgData name="CORNEILLE David" userId="904987e9-954c-49eb-9403-c5b369ad9e80" providerId="ADAL" clId="{BF3B09A2-C531-4A3B-8857-6EF9338B435E}" dt="2022-07-12T15:16:48.897" v="1953" actId="1076"/>
          <ac:spMkLst>
            <pc:docMk/>
            <pc:sldMk cId="2235943040" sldId="2134804801"/>
            <ac:spMk id="52" creationId="{EDB27044-069C-4E47-ED8D-0C73F519B273}"/>
          </ac:spMkLst>
        </pc:spChg>
        <pc:spChg chg="mod">
          <ac:chgData name="CORNEILLE David" userId="904987e9-954c-49eb-9403-c5b369ad9e80" providerId="ADAL" clId="{BF3B09A2-C531-4A3B-8857-6EF9338B435E}" dt="2022-07-12T15:16:48.897" v="1953" actId="1076"/>
          <ac:spMkLst>
            <pc:docMk/>
            <pc:sldMk cId="2235943040" sldId="2134804801"/>
            <ac:spMk id="53" creationId="{5B0332EE-CE40-9A45-4E67-DD0A1609AD72}"/>
          </ac:spMkLst>
        </pc:spChg>
        <pc:spChg chg="mod">
          <ac:chgData name="CORNEILLE David" userId="904987e9-954c-49eb-9403-c5b369ad9e80" providerId="ADAL" clId="{BF3B09A2-C531-4A3B-8857-6EF9338B435E}" dt="2022-07-12T15:16:48.897" v="1953" actId="1076"/>
          <ac:spMkLst>
            <pc:docMk/>
            <pc:sldMk cId="2235943040" sldId="2134804801"/>
            <ac:spMk id="54" creationId="{EE27A423-F1FE-F749-A4C8-01E3EAA35224}"/>
          </ac:spMkLst>
        </pc:spChg>
        <pc:spChg chg="add mod">
          <ac:chgData name="CORNEILLE David" userId="904987e9-954c-49eb-9403-c5b369ad9e80" providerId="ADAL" clId="{BF3B09A2-C531-4A3B-8857-6EF9338B435E}" dt="2022-07-12T15:20:20.013" v="2327" actId="20577"/>
          <ac:spMkLst>
            <pc:docMk/>
            <pc:sldMk cId="2235943040" sldId="2134804801"/>
            <ac:spMk id="55" creationId="{155F1642-1038-87FB-1FCA-C0C530055FA5}"/>
          </ac:spMkLst>
        </pc:spChg>
        <pc:spChg chg="mod">
          <ac:chgData name="CORNEILLE David" userId="904987e9-954c-49eb-9403-c5b369ad9e80" providerId="ADAL" clId="{BF3B09A2-C531-4A3B-8857-6EF9338B435E}" dt="2022-07-12T15:20:02.063" v="2284" actId="1076"/>
          <ac:spMkLst>
            <pc:docMk/>
            <pc:sldMk cId="2235943040" sldId="2134804801"/>
            <ac:spMk id="61" creationId="{4A250047-BD66-A91F-06D1-3441BBACAA56}"/>
          </ac:spMkLst>
        </pc:spChg>
        <pc:spChg chg="mod">
          <ac:chgData name="CORNEILLE David" userId="904987e9-954c-49eb-9403-c5b369ad9e80" providerId="ADAL" clId="{BF3B09A2-C531-4A3B-8857-6EF9338B435E}" dt="2022-07-12T15:20:02.063" v="2284" actId="1076"/>
          <ac:spMkLst>
            <pc:docMk/>
            <pc:sldMk cId="2235943040" sldId="2134804801"/>
            <ac:spMk id="62" creationId="{78B0F02E-A5CD-ADB2-A85A-1B8074D4EBFA}"/>
          </ac:spMkLst>
        </pc:spChg>
        <pc:spChg chg="del">
          <ac:chgData name="CORNEILLE David" userId="904987e9-954c-49eb-9403-c5b369ad9e80" providerId="ADAL" clId="{BF3B09A2-C531-4A3B-8857-6EF9338B435E}" dt="2022-07-12T15:14:26.491" v="1872" actId="478"/>
          <ac:spMkLst>
            <pc:docMk/>
            <pc:sldMk cId="2235943040" sldId="2134804801"/>
            <ac:spMk id="63" creationId="{E96DE3F7-0BEC-E7EC-D111-47E4CE4437DD}"/>
          </ac:spMkLst>
        </pc:spChg>
        <pc:spChg chg="del">
          <ac:chgData name="CORNEILLE David" userId="904987e9-954c-49eb-9403-c5b369ad9e80" providerId="ADAL" clId="{BF3B09A2-C531-4A3B-8857-6EF9338B435E}" dt="2022-07-12T15:14:26.491" v="1872" actId="478"/>
          <ac:spMkLst>
            <pc:docMk/>
            <pc:sldMk cId="2235943040" sldId="2134804801"/>
            <ac:spMk id="64" creationId="{D1020F1A-8DAE-3491-D341-8C8E25E506FE}"/>
          </ac:spMkLst>
        </pc:spChg>
        <pc:spChg chg="del">
          <ac:chgData name="CORNEILLE David" userId="904987e9-954c-49eb-9403-c5b369ad9e80" providerId="ADAL" clId="{BF3B09A2-C531-4A3B-8857-6EF9338B435E}" dt="2022-07-12T15:14:26.491" v="1872" actId="478"/>
          <ac:spMkLst>
            <pc:docMk/>
            <pc:sldMk cId="2235943040" sldId="2134804801"/>
            <ac:spMk id="65" creationId="{D2E1AB0C-B866-0F7E-898F-921585405D8A}"/>
          </ac:spMkLst>
        </pc:spChg>
        <pc:spChg chg="mod">
          <ac:chgData name="CORNEILLE David" userId="904987e9-954c-49eb-9403-c5b369ad9e80" providerId="ADAL" clId="{BF3B09A2-C531-4A3B-8857-6EF9338B435E}" dt="2022-07-12T15:20:02.063" v="2284" actId="1076"/>
          <ac:spMkLst>
            <pc:docMk/>
            <pc:sldMk cId="2235943040" sldId="2134804801"/>
            <ac:spMk id="66" creationId="{B72D8AAE-F246-49FD-1C3D-A9FFD1EC4978}"/>
          </ac:spMkLst>
        </pc:spChg>
        <pc:spChg chg="mod">
          <ac:chgData name="CORNEILLE David" userId="904987e9-954c-49eb-9403-c5b369ad9e80" providerId="ADAL" clId="{BF3B09A2-C531-4A3B-8857-6EF9338B435E}" dt="2022-07-12T15:20:02.063" v="2284" actId="1076"/>
          <ac:spMkLst>
            <pc:docMk/>
            <pc:sldMk cId="2235943040" sldId="2134804801"/>
            <ac:spMk id="69" creationId="{1E7E75FB-4608-97E6-854C-C756333F5C91}"/>
          </ac:spMkLst>
        </pc:spChg>
        <pc:spChg chg="mod">
          <ac:chgData name="CORNEILLE David" userId="904987e9-954c-49eb-9403-c5b369ad9e80" providerId="ADAL" clId="{BF3B09A2-C531-4A3B-8857-6EF9338B435E}" dt="2022-07-12T15:20:02.063" v="2284" actId="1076"/>
          <ac:spMkLst>
            <pc:docMk/>
            <pc:sldMk cId="2235943040" sldId="2134804801"/>
            <ac:spMk id="72" creationId="{A76B3D6B-C19D-1791-0444-9F2EE7FDB55F}"/>
          </ac:spMkLst>
        </pc:spChg>
        <pc:spChg chg="mod">
          <ac:chgData name="CORNEILLE David" userId="904987e9-954c-49eb-9403-c5b369ad9e80" providerId="ADAL" clId="{BF3B09A2-C531-4A3B-8857-6EF9338B435E}" dt="2022-07-12T15:20:02.063" v="2284" actId="1076"/>
          <ac:spMkLst>
            <pc:docMk/>
            <pc:sldMk cId="2235943040" sldId="2134804801"/>
            <ac:spMk id="73" creationId="{BFBF7134-3EEE-DDCC-39C9-76318155EF20}"/>
          </ac:spMkLst>
        </pc:spChg>
        <pc:spChg chg="mod">
          <ac:chgData name="CORNEILLE David" userId="904987e9-954c-49eb-9403-c5b369ad9e80" providerId="ADAL" clId="{BF3B09A2-C531-4A3B-8857-6EF9338B435E}" dt="2022-07-12T15:20:02.063" v="2284" actId="1076"/>
          <ac:spMkLst>
            <pc:docMk/>
            <pc:sldMk cId="2235943040" sldId="2134804801"/>
            <ac:spMk id="74" creationId="{C825F59C-B6D2-3E39-08B5-12E48027395E}"/>
          </ac:spMkLst>
        </pc:spChg>
        <pc:spChg chg="add del mod">
          <ac:chgData name="CORNEILLE David" userId="904987e9-954c-49eb-9403-c5b369ad9e80" providerId="ADAL" clId="{BF3B09A2-C531-4A3B-8857-6EF9338B435E}" dt="2022-07-12T15:19:57.367" v="2283" actId="478"/>
          <ac:spMkLst>
            <pc:docMk/>
            <pc:sldMk cId="2235943040" sldId="2134804801"/>
            <ac:spMk id="75" creationId="{95DB50A4-5E78-B56B-4524-A6A8EF21FEBD}"/>
          </ac:spMkLst>
        </pc:spChg>
        <pc:spChg chg="add mod">
          <ac:chgData name="CORNEILLE David" userId="904987e9-954c-49eb-9403-c5b369ad9e80" providerId="ADAL" clId="{BF3B09A2-C531-4A3B-8857-6EF9338B435E}" dt="2022-07-12T15:23:43.082" v="2507" actId="1076"/>
          <ac:spMkLst>
            <pc:docMk/>
            <pc:sldMk cId="2235943040" sldId="2134804801"/>
            <ac:spMk id="76" creationId="{D95089C0-9435-6EB4-623E-DAE19E405D46}"/>
          </ac:spMkLst>
        </pc:spChg>
        <pc:spChg chg="add mod">
          <ac:chgData name="CORNEILLE David" userId="904987e9-954c-49eb-9403-c5b369ad9e80" providerId="ADAL" clId="{BF3B09A2-C531-4A3B-8857-6EF9338B435E}" dt="2022-07-12T15:21:50.190" v="2481" actId="20577"/>
          <ac:spMkLst>
            <pc:docMk/>
            <pc:sldMk cId="2235943040" sldId="2134804801"/>
            <ac:spMk id="77" creationId="{8D09B70E-0CEC-8C52-54D3-2DD6DD7E639E}"/>
          </ac:spMkLst>
        </pc:spChg>
        <pc:spChg chg="mod">
          <ac:chgData name="CORNEILLE David" userId="904987e9-954c-49eb-9403-c5b369ad9e80" providerId="ADAL" clId="{BF3B09A2-C531-4A3B-8857-6EF9338B435E}" dt="2022-07-12T15:20:07.403" v="2301" actId="1036"/>
          <ac:spMkLst>
            <pc:docMk/>
            <pc:sldMk cId="2235943040" sldId="2134804801"/>
            <ac:spMk id="79" creationId="{18292184-22D2-C13B-A25F-BF76CF90B575}"/>
          </ac:spMkLst>
        </pc:spChg>
        <pc:spChg chg="mod">
          <ac:chgData name="CORNEILLE David" userId="904987e9-954c-49eb-9403-c5b369ad9e80" providerId="ADAL" clId="{BF3B09A2-C531-4A3B-8857-6EF9338B435E}" dt="2022-07-12T15:20:07.403" v="2301" actId="1036"/>
          <ac:spMkLst>
            <pc:docMk/>
            <pc:sldMk cId="2235943040" sldId="2134804801"/>
            <ac:spMk id="80" creationId="{E47F2E7F-F61C-F008-D395-0BE5C6FB074D}"/>
          </ac:spMkLst>
        </pc:spChg>
        <pc:spChg chg="mod">
          <ac:chgData name="CORNEILLE David" userId="904987e9-954c-49eb-9403-c5b369ad9e80" providerId="ADAL" clId="{BF3B09A2-C531-4A3B-8857-6EF9338B435E}" dt="2022-07-12T15:20:07.403" v="2301" actId="1036"/>
          <ac:spMkLst>
            <pc:docMk/>
            <pc:sldMk cId="2235943040" sldId="2134804801"/>
            <ac:spMk id="81" creationId="{9C966473-24F7-2B06-B8E0-48D12AB479F2}"/>
          </ac:spMkLst>
        </pc:spChg>
        <pc:spChg chg="mod">
          <ac:chgData name="CORNEILLE David" userId="904987e9-954c-49eb-9403-c5b369ad9e80" providerId="ADAL" clId="{BF3B09A2-C531-4A3B-8857-6EF9338B435E}" dt="2022-07-12T15:20:07.403" v="2301" actId="1036"/>
          <ac:spMkLst>
            <pc:docMk/>
            <pc:sldMk cId="2235943040" sldId="2134804801"/>
            <ac:spMk id="84" creationId="{EF5503F1-654B-C6EC-F760-C0BF8EB5F40A}"/>
          </ac:spMkLst>
        </pc:spChg>
        <pc:spChg chg="mod">
          <ac:chgData name="CORNEILLE David" userId="904987e9-954c-49eb-9403-c5b369ad9e80" providerId="ADAL" clId="{BF3B09A2-C531-4A3B-8857-6EF9338B435E}" dt="2022-07-12T15:20:07.403" v="2301" actId="1036"/>
          <ac:spMkLst>
            <pc:docMk/>
            <pc:sldMk cId="2235943040" sldId="2134804801"/>
            <ac:spMk id="87" creationId="{D1331A5E-BA77-C949-47CE-C07BFA6060F5}"/>
          </ac:spMkLst>
        </pc:spChg>
        <pc:spChg chg="mod">
          <ac:chgData name="CORNEILLE David" userId="904987e9-954c-49eb-9403-c5b369ad9e80" providerId="ADAL" clId="{BF3B09A2-C531-4A3B-8857-6EF9338B435E}" dt="2022-07-12T15:20:07.403" v="2301" actId="1036"/>
          <ac:spMkLst>
            <pc:docMk/>
            <pc:sldMk cId="2235943040" sldId="2134804801"/>
            <ac:spMk id="88" creationId="{EECC7462-ABF8-CA2E-6161-327C1802A4C3}"/>
          </ac:spMkLst>
        </pc:spChg>
        <pc:spChg chg="mod">
          <ac:chgData name="CORNEILLE David" userId="904987e9-954c-49eb-9403-c5b369ad9e80" providerId="ADAL" clId="{BF3B09A2-C531-4A3B-8857-6EF9338B435E}" dt="2022-07-12T15:20:07.403" v="2301" actId="1036"/>
          <ac:spMkLst>
            <pc:docMk/>
            <pc:sldMk cId="2235943040" sldId="2134804801"/>
            <ac:spMk id="89" creationId="{DEE545D9-36B6-9A23-018A-35B9EFE7CDCF}"/>
          </ac:spMkLst>
        </pc:spChg>
        <pc:spChg chg="add mod">
          <ac:chgData name="CORNEILLE David" userId="904987e9-954c-49eb-9403-c5b369ad9e80" providerId="ADAL" clId="{BF3B09A2-C531-4A3B-8857-6EF9338B435E}" dt="2022-07-12T15:21:41.028" v="2478" actId="20577"/>
          <ac:spMkLst>
            <pc:docMk/>
            <pc:sldMk cId="2235943040" sldId="2134804801"/>
            <ac:spMk id="90" creationId="{C2AFE0EB-3E04-D6DA-B22C-0F2813ABDD00}"/>
          </ac:spMkLst>
        </pc:spChg>
        <pc:spChg chg="add mod">
          <ac:chgData name="CORNEILLE David" userId="904987e9-954c-49eb-9403-c5b369ad9e80" providerId="ADAL" clId="{BF3B09A2-C531-4A3B-8857-6EF9338B435E}" dt="2022-07-12T15:23:30.108" v="2506" actId="1076"/>
          <ac:spMkLst>
            <pc:docMk/>
            <pc:sldMk cId="2235943040" sldId="2134804801"/>
            <ac:spMk id="91" creationId="{A2630097-559C-CC57-6CF7-A7C4258E57A4}"/>
          </ac:spMkLst>
        </pc:spChg>
        <pc:spChg chg="add mod">
          <ac:chgData name="CORNEILLE David" userId="904987e9-954c-49eb-9403-c5b369ad9e80" providerId="ADAL" clId="{BF3B09A2-C531-4A3B-8857-6EF9338B435E}" dt="2022-07-12T15:23:30.108" v="2506" actId="1076"/>
          <ac:spMkLst>
            <pc:docMk/>
            <pc:sldMk cId="2235943040" sldId="2134804801"/>
            <ac:spMk id="92" creationId="{A44823D8-EB9E-F6C2-2B4D-54A40AF4BA1A}"/>
          </ac:spMkLst>
        </pc:spChg>
        <pc:grpChg chg="add del mod">
          <ac:chgData name="CORNEILLE David" userId="904987e9-954c-49eb-9403-c5b369ad9e80" providerId="ADAL" clId="{BF3B09A2-C531-4A3B-8857-6EF9338B435E}" dt="2022-07-12T15:15:27.431" v="1894" actId="478"/>
          <ac:grpSpMkLst>
            <pc:docMk/>
            <pc:sldMk cId="2235943040" sldId="2134804801"/>
            <ac:grpSpMk id="21" creationId="{726E3E87-0A53-567C-6398-7D080B63BB87}"/>
          </ac:grpSpMkLst>
        </pc:grpChg>
        <pc:grpChg chg="add del mod">
          <ac:chgData name="CORNEILLE David" userId="904987e9-954c-49eb-9403-c5b369ad9e80" providerId="ADAL" clId="{BF3B09A2-C531-4A3B-8857-6EF9338B435E}" dt="2022-07-12T15:15:26.390" v="1893" actId="478"/>
          <ac:grpSpMkLst>
            <pc:docMk/>
            <pc:sldMk cId="2235943040" sldId="2134804801"/>
            <ac:grpSpMk id="27" creationId="{F5AD8236-3ACF-8B7B-03D3-58770401B8A5}"/>
          </ac:grpSpMkLst>
        </pc:grpChg>
        <pc:grpChg chg="mod">
          <ac:chgData name="CORNEILLE David" userId="904987e9-954c-49eb-9403-c5b369ad9e80" providerId="ADAL" clId="{BF3B09A2-C531-4A3B-8857-6EF9338B435E}" dt="2022-07-12T15:14:42.627" v="1873"/>
          <ac:grpSpMkLst>
            <pc:docMk/>
            <pc:sldMk cId="2235943040" sldId="2134804801"/>
            <ac:grpSpMk id="28" creationId="{8EF5B51A-5FC4-C061-BC36-0106BE601500}"/>
          </ac:grpSpMkLst>
        </pc:grpChg>
        <pc:grpChg chg="mod">
          <ac:chgData name="CORNEILLE David" userId="904987e9-954c-49eb-9403-c5b369ad9e80" providerId="ADAL" clId="{BF3B09A2-C531-4A3B-8857-6EF9338B435E}" dt="2022-07-12T15:14:42.627" v="1873"/>
          <ac:grpSpMkLst>
            <pc:docMk/>
            <pc:sldMk cId="2235943040" sldId="2134804801"/>
            <ac:grpSpMk id="30" creationId="{F3652D74-1BCF-67A0-4970-5A55647B8F16}"/>
          </ac:grpSpMkLst>
        </pc:grpChg>
        <pc:grpChg chg="add del mod">
          <ac:chgData name="CORNEILLE David" userId="904987e9-954c-49eb-9403-c5b369ad9e80" providerId="ADAL" clId="{BF3B09A2-C531-4A3B-8857-6EF9338B435E}" dt="2022-07-12T15:19:54.893" v="2282" actId="478"/>
          <ac:grpSpMkLst>
            <pc:docMk/>
            <pc:sldMk cId="2235943040" sldId="2134804801"/>
            <ac:grpSpMk id="35" creationId="{923386AE-AB59-59A6-EAED-E31D4610AA48}"/>
          </ac:grpSpMkLst>
        </pc:grpChg>
        <pc:grpChg chg="add del mod">
          <ac:chgData name="CORNEILLE David" userId="904987e9-954c-49eb-9403-c5b369ad9e80" providerId="ADAL" clId="{BF3B09A2-C531-4A3B-8857-6EF9338B435E}" dt="2022-07-12T15:19:54.893" v="2282" actId="478"/>
          <ac:grpSpMkLst>
            <pc:docMk/>
            <pc:sldMk cId="2235943040" sldId="2134804801"/>
            <ac:grpSpMk id="39" creationId="{BAF00F4D-8196-DAA7-2625-36389A59171C}"/>
          </ac:grpSpMkLst>
        </pc:grpChg>
        <pc:grpChg chg="del">
          <ac:chgData name="CORNEILLE David" userId="904987e9-954c-49eb-9403-c5b369ad9e80" providerId="ADAL" clId="{BF3B09A2-C531-4A3B-8857-6EF9338B435E}" dt="2022-07-12T15:14:26.491" v="1872" actId="478"/>
          <ac:grpSpMkLst>
            <pc:docMk/>
            <pc:sldMk cId="2235943040" sldId="2134804801"/>
            <ac:grpSpMk id="40" creationId="{5C0B74D7-6E06-4D80-A792-41182F194057}"/>
          </ac:grpSpMkLst>
        </pc:grpChg>
        <pc:grpChg chg="mod">
          <ac:chgData name="CORNEILLE David" userId="904987e9-954c-49eb-9403-c5b369ad9e80" providerId="ADAL" clId="{BF3B09A2-C531-4A3B-8857-6EF9338B435E}" dt="2022-07-12T15:16:48.897" v="1953" actId="1076"/>
          <ac:grpSpMkLst>
            <pc:docMk/>
            <pc:sldMk cId="2235943040" sldId="2134804801"/>
            <ac:grpSpMk id="44" creationId="{52E15B26-7002-D2E0-A928-17B88B3D9BBC}"/>
          </ac:grpSpMkLst>
        </pc:grpChg>
        <pc:grpChg chg="mod">
          <ac:chgData name="CORNEILLE David" userId="904987e9-954c-49eb-9403-c5b369ad9e80" providerId="ADAL" clId="{BF3B09A2-C531-4A3B-8857-6EF9338B435E}" dt="2022-07-12T15:16:48.897" v="1953" actId="1076"/>
          <ac:grpSpMkLst>
            <pc:docMk/>
            <pc:sldMk cId="2235943040" sldId="2134804801"/>
            <ac:grpSpMk id="46" creationId="{5DC39354-70B8-49D2-97F6-7A6026AAD8BB}"/>
          </ac:grpSpMkLst>
        </pc:grpChg>
        <pc:grpChg chg="del">
          <ac:chgData name="CORNEILLE David" userId="904987e9-954c-49eb-9403-c5b369ad9e80" providerId="ADAL" clId="{BF3B09A2-C531-4A3B-8857-6EF9338B435E}" dt="2022-07-12T15:14:26.491" v="1872" actId="478"/>
          <ac:grpSpMkLst>
            <pc:docMk/>
            <pc:sldMk cId="2235943040" sldId="2134804801"/>
            <ac:grpSpMk id="48" creationId="{14A601AB-A5BA-7A22-7CD1-B1EDE45A5FC0}"/>
          </ac:grpSpMkLst>
        </pc:grpChg>
        <pc:grpChg chg="del">
          <ac:chgData name="CORNEILLE David" userId="904987e9-954c-49eb-9403-c5b369ad9e80" providerId="ADAL" clId="{BF3B09A2-C531-4A3B-8857-6EF9338B435E}" dt="2022-07-12T15:14:26.491" v="1872" actId="478"/>
          <ac:grpSpMkLst>
            <pc:docMk/>
            <pc:sldMk cId="2235943040" sldId="2134804801"/>
            <ac:grpSpMk id="56" creationId="{C3C790B8-5580-473F-82D1-1785086807DE}"/>
          </ac:grpSpMkLst>
        </pc:grpChg>
        <pc:grpChg chg="add mod">
          <ac:chgData name="CORNEILLE David" userId="904987e9-954c-49eb-9403-c5b369ad9e80" providerId="ADAL" clId="{BF3B09A2-C531-4A3B-8857-6EF9338B435E}" dt="2022-07-12T15:20:02.063" v="2284" actId="1076"/>
          <ac:grpSpMkLst>
            <pc:docMk/>
            <pc:sldMk cId="2235943040" sldId="2134804801"/>
            <ac:grpSpMk id="60" creationId="{DC1831C2-AF58-709B-F4C4-F12E2384EB68}"/>
          </ac:grpSpMkLst>
        </pc:grpChg>
        <pc:grpChg chg="add mod">
          <ac:chgData name="CORNEILLE David" userId="904987e9-954c-49eb-9403-c5b369ad9e80" providerId="ADAL" clId="{BF3B09A2-C531-4A3B-8857-6EF9338B435E}" dt="2022-07-12T15:20:02.063" v="2284" actId="1076"/>
          <ac:grpSpMkLst>
            <pc:docMk/>
            <pc:sldMk cId="2235943040" sldId="2134804801"/>
            <ac:grpSpMk id="67" creationId="{B6F934FA-2FAD-86FB-27C2-A76177B5EF78}"/>
          </ac:grpSpMkLst>
        </pc:grpChg>
        <pc:grpChg chg="mod">
          <ac:chgData name="CORNEILLE David" userId="904987e9-954c-49eb-9403-c5b369ad9e80" providerId="ADAL" clId="{BF3B09A2-C531-4A3B-8857-6EF9338B435E}" dt="2022-07-12T15:20:02.063" v="2284" actId="1076"/>
          <ac:grpSpMkLst>
            <pc:docMk/>
            <pc:sldMk cId="2235943040" sldId="2134804801"/>
            <ac:grpSpMk id="68" creationId="{48AC78F3-D751-C66B-50AF-7F9B439129F1}"/>
          </ac:grpSpMkLst>
        </pc:grpChg>
        <pc:grpChg chg="mod">
          <ac:chgData name="CORNEILLE David" userId="904987e9-954c-49eb-9403-c5b369ad9e80" providerId="ADAL" clId="{BF3B09A2-C531-4A3B-8857-6EF9338B435E}" dt="2022-07-12T15:20:02.063" v="2284" actId="1076"/>
          <ac:grpSpMkLst>
            <pc:docMk/>
            <pc:sldMk cId="2235943040" sldId="2134804801"/>
            <ac:grpSpMk id="70" creationId="{1E4D31B7-8079-F6FF-AF0C-F99F6748A347}"/>
          </ac:grpSpMkLst>
        </pc:grpChg>
        <pc:grpChg chg="add mod">
          <ac:chgData name="CORNEILLE David" userId="904987e9-954c-49eb-9403-c5b369ad9e80" providerId="ADAL" clId="{BF3B09A2-C531-4A3B-8857-6EF9338B435E}" dt="2022-07-12T15:20:07.403" v="2301" actId="1036"/>
          <ac:grpSpMkLst>
            <pc:docMk/>
            <pc:sldMk cId="2235943040" sldId="2134804801"/>
            <ac:grpSpMk id="78" creationId="{CBF2CF25-0BD0-6959-B1FC-990AC0B8EA05}"/>
          </ac:grpSpMkLst>
        </pc:grpChg>
        <pc:grpChg chg="add mod">
          <ac:chgData name="CORNEILLE David" userId="904987e9-954c-49eb-9403-c5b369ad9e80" providerId="ADAL" clId="{BF3B09A2-C531-4A3B-8857-6EF9338B435E}" dt="2022-07-12T15:20:07.403" v="2301" actId="1036"/>
          <ac:grpSpMkLst>
            <pc:docMk/>
            <pc:sldMk cId="2235943040" sldId="2134804801"/>
            <ac:grpSpMk id="82" creationId="{6C2E399A-AF73-DFF5-2A95-2DE162623B29}"/>
          </ac:grpSpMkLst>
        </pc:grpChg>
        <pc:grpChg chg="mod">
          <ac:chgData name="CORNEILLE David" userId="904987e9-954c-49eb-9403-c5b369ad9e80" providerId="ADAL" clId="{BF3B09A2-C531-4A3B-8857-6EF9338B435E}" dt="2022-07-12T15:20:07.403" v="2301" actId="1036"/>
          <ac:grpSpMkLst>
            <pc:docMk/>
            <pc:sldMk cId="2235943040" sldId="2134804801"/>
            <ac:grpSpMk id="83" creationId="{8E31BB1C-3A19-A4C3-2633-BD729E34DBC1}"/>
          </ac:grpSpMkLst>
        </pc:grpChg>
        <pc:grpChg chg="mod">
          <ac:chgData name="CORNEILLE David" userId="904987e9-954c-49eb-9403-c5b369ad9e80" providerId="ADAL" clId="{BF3B09A2-C531-4A3B-8857-6EF9338B435E}" dt="2022-07-12T15:20:07.403" v="2301" actId="1036"/>
          <ac:grpSpMkLst>
            <pc:docMk/>
            <pc:sldMk cId="2235943040" sldId="2134804801"/>
            <ac:grpSpMk id="85" creationId="{A053A0C0-F9D6-CF55-952E-922E652D167F}"/>
          </ac:grpSpMkLst>
        </pc:grpChg>
        <pc:picChg chg="mod">
          <ac:chgData name="CORNEILLE David" userId="904987e9-954c-49eb-9403-c5b369ad9e80" providerId="ADAL" clId="{BF3B09A2-C531-4A3B-8857-6EF9338B435E}" dt="2022-07-12T15:14:42.627" v="1873"/>
          <ac:picMkLst>
            <pc:docMk/>
            <pc:sldMk cId="2235943040" sldId="2134804801"/>
            <ac:picMk id="31" creationId="{3BB3EEF8-BECD-498C-D589-5B576A28A368}"/>
          </ac:picMkLst>
        </pc:picChg>
        <pc:picChg chg="mod">
          <ac:chgData name="CORNEILLE David" userId="904987e9-954c-49eb-9403-c5b369ad9e80" providerId="ADAL" clId="{BF3B09A2-C531-4A3B-8857-6EF9338B435E}" dt="2022-07-12T15:16:48.897" v="1953" actId="1076"/>
          <ac:picMkLst>
            <pc:docMk/>
            <pc:sldMk cId="2235943040" sldId="2134804801"/>
            <ac:picMk id="47" creationId="{B73E97A0-AF62-999D-AAD9-85AB501E08CA}"/>
          </ac:picMkLst>
        </pc:picChg>
        <pc:picChg chg="mod">
          <ac:chgData name="CORNEILLE David" userId="904987e9-954c-49eb-9403-c5b369ad9e80" providerId="ADAL" clId="{BF3B09A2-C531-4A3B-8857-6EF9338B435E}" dt="2022-07-12T15:20:02.063" v="2284" actId="1076"/>
          <ac:picMkLst>
            <pc:docMk/>
            <pc:sldMk cId="2235943040" sldId="2134804801"/>
            <ac:picMk id="71" creationId="{3B7FDBBE-8D97-8F79-3720-2D9EFCED122D}"/>
          </ac:picMkLst>
        </pc:picChg>
        <pc:picChg chg="mod">
          <ac:chgData name="CORNEILLE David" userId="904987e9-954c-49eb-9403-c5b369ad9e80" providerId="ADAL" clId="{BF3B09A2-C531-4A3B-8857-6EF9338B435E}" dt="2022-07-12T15:20:07.403" v="2301" actId="1036"/>
          <ac:picMkLst>
            <pc:docMk/>
            <pc:sldMk cId="2235943040" sldId="2134804801"/>
            <ac:picMk id="86" creationId="{53C105ED-9C6A-63A6-2989-1885EB9F25EC}"/>
          </ac:picMkLst>
        </pc:picChg>
      </pc:sldChg>
      <pc:sldChg chg="addSp modSp add mod ord">
        <pc:chgData name="CORNEILLE David" userId="904987e9-954c-49eb-9403-c5b369ad9e80" providerId="ADAL" clId="{BF3B09A2-C531-4A3B-8857-6EF9338B435E}" dt="2022-07-12T15:23:21.125" v="2504" actId="1076"/>
        <pc:sldMkLst>
          <pc:docMk/>
          <pc:sldMk cId="2884816182" sldId="2134804802"/>
        </pc:sldMkLst>
        <pc:spChg chg="mod">
          <ac:chgData name="CORNEILLE David" userId="904987e9-954c-49eb-9403-c5b369ad9e80" providerId="ADAL" clId="{BF3B09A2-C531-4A3B-8857-6EF9338B435E}" dt="2022-07-12T15:19:26.431" v="2247" actId="20577"/>
          <ac:spMkLst>
            <pc:docMk/>
            <pc:sldMk cId="2884816182" sldId="2134804802"/>
            <ac:spMk id="2" creationId="{7188D395-0555-458C-894B-56979A99488B}"/>
          </ac:spMkLst>
        </pc:spChg>
        <pc:spChg chg="add mod">
          <ac:chgData name="CORNEILLE David" userId="904987e9-954c-49eb-9403-c5b369ad9e80" providerId="ADAL" clId="{BF3B09A2-C531-4A3B-8857-6EF9338B435E}" dt="2022-07-12T15:22:44.526" v="2497" actId="1076"/>
          <ac:spMkLst>
            <pc:docMk/>
            <pc:sldMk cId="2884816182" sldId="2134804802"/>
            <ac:spMk id="6" creationId="{1C875CD8-D513-245D-FDCC-66426437A54C}"/>
          </ac:spMkLst>
        </pc:spChg>
        <pc:spChg chg="mod">
          <ac:chgData name="CORNEILLE David" userId="904987e9-954c-49eb-9403-c5b369ad9e80" providerId="ADAL" clId="{BF3B09A2-C531-4A3B-8857-6EF9338B435E}" dt="2022-07-12T15:22:02.445" v="2482" actId="1076"/>
          <ac:spMkLst>
            <pc:docMk/>
            <pc:sldMk cId="2884816182" sldId="2134804802"/>
            <ac:spMk id="26" creationId="{4FDDB027-8417-4911-06E8-C9F5D38D1226}"/>
          </ac:spMkLst>
        </pc:spChg>
        <pc:spChg chg="mod">
          <ac:chgData name="CORNEILLE David" userId="904987e9-954c-49eb-9403-c5b369ad9e80" providerId="ADAL" clId="{BF3B09A2-C531-4A3B-8857-6EF9338B435E}" dt="2022-07-12T15:22:02.445" v="2482" actId="1076"/>
          <ac:spMkLst>
            <pc:docMk/>
            <pc:sldMk cId="2884816182" sldId="2134804802"/>
            <ac:spMk id="36" creationId="{E968919F-EC36-0E51-83B2-07DA29E3E521}"/>
          </ac:spMkLst>
        </pc:spChg>
        <pc:spChg chg="mod">
          <ac:chgData name="CORNEILLE David" userId="904987e9-954c-49eb-9403-c5b369ad9e80" providerId="ADAL" clId="{BF3B09A2-C531-4A3B-8857-6EF9338B435E}" dt="2022-07-12T15:22:02.445" v="2482" actId="1076"/>
          <ac:spMkLst>
            <pc:docMk/>
            <pc:sldMk cId="2884816182" sldId="2134804802"/>
            <ac:spMk id="37" creationId="{7EFAC25E-E327-76FF-26CD-1475E0342C8C}"/>
          </ac:spMkLst>
        </pc:spChg>
        <pc:spChg chg="mod">
          <ac:chgData name="CORNEILLE David" userId="904987e9-954c-49eb-9403-c5b369ad9e80" providerId="ADAL" clId="{BF3B09A2-C531-4A3B-8857-6EF9338B435E}" dt="2022-07-12T15:22:02.445" v="2482" actId="1076"/>
          <ac:spMkLst>
            <pc:docMk/>
            <pc:sldMk cId="2884816182" sldId="2134804802"/>
            <ac:spMk id="38" creationId="{E1D54F36-AC7B-2C3C-0924-D09AB9597675}"/>
          </ac:spMkLst>
        </pc:spChg>
        <pc:spChg chg="mod">
          <ac:chgData name="CORNEILLE David" userId="904987e9-954c-49eb-9403-c5b369ad9e80" providerId="ADAL" clId="{BF3B09A2-C531-4A3B-8857-6EF9338B435E}" dt="2022-07-12T15:22:02.445" v="2482" actId="1076"/>
          <ac:spMkLst>
            <pc:docMk/>
            <pc:sldMk cId="2884816182" sldId="2134804802"/>
            <ac:spMk id="45" creationId="{ED1D857A-3EE9-5420-E00C-A6E2B5B5490E}"/>
          </ac:spMkLst>
        </pc:spChg>
        <pc:spChg chg="add mod">
          <ac:chgData name="CORNEILLE David" userId="904987e9-954c-49eb-9403-c5b369ad9e80" providerId="ADAL" clId="{BF3B09A2-C531-4A3B-8857-6EF9338B435E}" dt="2022-07-12T15:23:21.125" v="2504" actId="1076"/>
          <ac:spMkLst>
            <pc:docMk/>
            <pc:sldMk cId="2884816182" sldId="2134804802"/>
            <ac:spMk id="51" creationId="{3A140327-F75F-A5EC-F1B0-6232B8CE987D}"/>
          </ac:spMkLst>
        </pc:spChg>
        <pc:spChg chg="mod">
          <ac:chgData name="CORNEILLE David" userId="904987e9-954c-49eb-9403-c5b369ad9e80" providerId="ADAL" clId="{BF3B09A2-C531-4A3B-8857-6EF9338B435E}" dt="2022-07-12T15:22:02.445" v="2482" actId="1076"/>
          <ac:spMkLst>
            <pc:docMk/>
            <pc:sldMk cId="2884816182" sldId="2134804802"/>
            <ac:spMk id="52" creationId="{EDB27044-069C-4E47-ED8D-0C73F519B273}"/>
          </ac:spMkLst>
        </pc:spChg>
        <pc:spChg chg="mod">
          <ac:chgData name="CORNEILLE David" userId="904987e9-954c-49eb-9403-c5b369ad9e80" providerId="ADAL" clId="{BF3B09A2-C531-4A3B-8857-6EF9338B435E}" dt="2022-07-12T15:22:02.445" v="2482" actId="1076"/>
          <ac:spMkLst>
            <pc:docMk/>
            <pc:sldMk cId="2884816182" sldId="2134804802"/>
            <ac:spMk id="53" creationId="{5B0332EE-CE40-9A45-4E67-DD0A1609AD72}"/>
          </ac:spMkLst>
        </pc:spChg>
        <pc:spChg chg="mod">
          <ac:chgData name="CORNEILLE David" userId="904987e9-954c-49eb-9403-c5b369ad9e80" providerId="ADAL" clId="{BF3B09A2-C531-4A3B-8857-6EF9338B435E}" dt="2022-07-12T15:22:02.445" v="2482" actId="1076"/>
          <ac:spMkLst>
            <pc:docMk/>
            <pc:sldMk cId="2884816182" sldId="2134804802"/>
            <ac:spMk id="54" creationId="{EE27A423-F1FE-F749-A4C8-01E3EAA35224}"/>
          </ac:spMkLst>
        </pc:spChg>
        <pc:spChg chg="mod">
          <ac:chgData name="CORNEILLE David" userId="904987e9-954c-49eb-9403-c5b369ad9e80" providerId="ADAL" clId="{BF3B09A2-C531-4A3B-8857-6EF9338B435E}" dt="2022-07-12T15:21:23.312" v="2437" actId="27636"/>
          <ac:spMkLst>
            <pc:docMk/>
            <pc:sldMk cId="2884816182" sldId="2134804802"/>
            <ac:spMk id="77" creationId="{8D09B70E-0CEC-8C52-54D3-2DD6DD7E639E}"/>
          </ac:spMkLst>
        </pc:spChg>
        <pc:spChg chg="mod">
          <ac:chgData name="CORNEILLE David" userId="904987e9-954c-49eb-9403-c5b369ad9e80" providerId="ADAL" clId="{BF3B09A2-C531-4A3B-8857-6EF9338B435E}" dt="2022-07-12T15:23:02.265" v="2502" actId="1076"/>
          <ac:spMkLst>
            <pc:docMk/>
            <pc:sldMk cId="2884816182" sldId="2134804802"/>
            <ac:spMk id="79" creationId="{18292184-22D2-C13B-A25F-BF76CF90B575}"/>
          </ac:spMkLst>
        </pc:spChg>
        <pc:spChg chg="mod">
          <ac:chgData name="CORNEILLE David" userId="904987e9-954c-49eb-9403-c5b369ad9e80" providerId="ADAL" clId="{BF3B09A2-C531-4A3B-8857-6EF9338B435E}" dt="2022-07-12T15:23:02.265" v="2502" actId="1076"/>
          <ac:spMkLst>
            <pc:docMk/>
            <pc:sldMk cId="2884816182" sldId="2134804802"/>
            <ac:spMk id="80" creationId="{E47F2E7F-F61C-F008-D395-0BE5C6FB074D}"/>
          </ac:spMkLst>
        </pc:spChg>
        <pc:spChg chg="mod">
          <ac:chgData name="CORNEILLE David" userId="904987e9-954c-49eb-9403-c5b369ad9e80" providerId="ADAL" clId="{BF3B09A2-C531-4A3B-8857-6EF9338B435E}" dt="2022-07-12T15:23:02.265" v="2502" actId="1076"/>
          <ac:spMkLst>
            <pc:docMk/>
            <pc:sldMk cId="2884816182" sldId="2134804802"/>
            <ac:spMk id="81" creationId="{9C966473-24F7-2B06-B8E0-48D12AB479F2}"/>
          </ac:spMkLst>
        </pc:spChg>
        <pc:spChg chg="mod">
          <ac:chgData name="CORNEILLE David" userId="904987e9-954c-49eb-9403-c5b369ad9e80" providerId="ADAL" clId="{BF3B09A2-C531-4A3B-8857-6EF9338B435E}" dt="2022-07-12T15:23:02.265" v="2502" actId="1076"/>
          <ac:spMkLst>
            <pc:docMk/>
            <pc:sldMk cId="2884816182" sldId="2134804802"/>
            <ac:spMk id="84" creationId="{EF5503F1-654B-C6EC-F760-C0BF8EB5F40A}"/>
          </ac:spMkLst>
        </pc:spChg>
        <pc:spChg chg="mod">
          <ac:chgData name="CORNEILLE David" userId="904987e9-954c-49eb-9403-c5b369ad9e80" providerId="ADAL" clId="{BF3B09A2-C531-4A3B-8857-6EF9338B435E}" dt="2022-07-12T15:23:02.265" v="2502" actId="1076"/>
          <ac:spMkLst>
            <pc:docMk/>
            <pc:sldMk cId="2884816182" sldId="2134804802"/>
            <ac:spMk id="87" creationId="{D1331A5E-BA77-C949-47CE-C07BFA6060F5}"/>
          </ac:spMkLst>
        </pc:spChg>
        <pc:spChg chg="mod">
          <ac:chgData name="CORNEILLE David" userId="904987e9-954c-49eb-9403-c5b369ad9e80" providerId="ADAL" clId="{BF3B09A2-C531-4A3B-8857-6EF9338B435E}" dt="2022-07-12T15:23:02.265" v="2502" actId="1076"/>
          <ac:spMkLst>
            <pc:docMk/>
            <pc:sldMk cId="2884816182" sldId="2134804802"/>
            <ac:spMk id="88" creationId="{EECC7462-ABF8-CA2E-6161-327C1802A4C3}"/>
          </ac:spMkLst>
        </pc:spChg>
        <pc:spChg chg="mod">
          <ac:chgData name="CORNEILLE David" userId="904987e9-954c-49eb-9403-c5b369ad9e80" providerId="ADAL" clId="{BF3B09A2-C531-4A3B-8857-6EF9338B435E}" dt="2022-07-12T15:23:02.265" v="2502" actId="1076"/>
          <ac:spMkLst>
            <pc:docMk/>
            <pc:sldMk cId="2884816182" sldId="2134804802"/>
            <ac:spMk id="89" creationId="{DEE545D9-36B6-9A23-018A-35B9EFE7CDCF}"/>
          </ac:spMkLst>
        </pc:spChg>
        <pc:spChg chg="mod">
          <ac:chgData name="CORNEILLE David" userId="904987e9-954c-49eb-9403-c5b369ad9e80" providerId="ADAL" clId="{BF3B09A2-C531-4A3B-8857-6EF9338B435E}" dt="2022-07-12T15:23:02.265" v="2502" actId="1076"/>
          <ac:spMkLst>
            <pc:docMk/>
            <pc:sldMk cId="2884816182" sldId="2134804802"/>
            <ac:spMk id="90" creationId="{C2AFE0EB-3E04-D6DA-B22C-0F2813ABDD00}"/>
          </ac:spMkLst>
        </pc:spChg>
        <pc:grpChg chg="mod">
          <ac:chgData name="CORNEILLE David" userId="904987e9-954c-49eb-9403-c5b369ad9e80" providerId="ADAL" clId="{BF3B09A2-C531-4A3B-8857-6EF9338B435E}" dt="2022-07-12T15:22:02.445" v="2482" actId="1076"/>
          <ac:grpSpMkLst>
            <pc:docMk/>
            <pc:sldMk cId="2884816182" sldId="2134804802"/>
            <ac:grpSpMk id="35" creationId="{923386AE-AB59-59A6-EAED-E31D4610AA48}"/>
          </ac:grpSpMkLst>
        </pc:grpChg>
        <pc:grpChg chg="mod">
          <ac:chgData name="CORNEILLE David" userId="904987e9-954c-49eb-9403-c5b369ad9e80" providerId="ADAL" clId="{BF3B09A2-C531-4A3B-8857-6EF9338B435E}" dt="2022-07-12T15:22:02.445" v="2482" actId="1076"/>
          <ac:grpSpMkLst>
            <pc:docMk/>
            <pc:sldMk cId="2884816182" sldId="2134804802"/>
            <ac:grpSpMk id="39" creationId="{BAF00F4D-8196-DAA7-2625-36389A59171C}"/>
          </ac:grpSpMkLst>
        </pc:grpChg>
        <pc:grpChg chg="mod">
          <ac:chgData name="CORNEILLE David" userId="904987e9-954c-49eb-9403-c5b369ad9e80" providerId="ADAL" clId="{BF3B09A2-C531-4A3B-8857-6EF9338B435E}" dt="2022-07-12T15:22:02.445" v="2482" actId="1076"/>
          <ac:grpSpMkLst>
            <pc:docMk/>
            <pc:sldMk cId="2884816182" sldId="2134804802"/>
            <ac:grpSpMk id="44" creationId="{52E15B26-7002-D2E0-A928-17B88B3D9BBC}"/>
          </ac:grpSpMkLst>
        </pc:grpChg>
        <pc:grpChg chg="mod">
          <ac:chgData name="CORNEILLE David" userId="904987e9-954c-49eb-9403-c5b369ad9e80" providerId="ADAL" clId="{BF3B09A2-C531-4A3B-8857-6EF9338B435E}" dt="2022-07-12T15:22:02.445" v="2482" actId="1076"/>
          <ac:grpSpMkLst>
            <pc:docMk/>
            <pc:sldMk cId="2884816182" sldId="2134804802"/>
            <ac:grpSpMk id="46" creationId="{5DC39354-70B8-49D2-97F6-7A6026AAD8BB}"/>
          </ac:grpSpMkLst>
        </pc:grpChg>
        <pc:grpChg chg="mod">
          <ac:chgData name="CORNEILLE David" userId="904987e9-954c-49eb-9403-c5b369ad9e80" providerId="ADAL" clId="{BF3B09A2-C531-4A3B-8857-6EF9338B435E}" dt="2022-07-12T15:23:09.704" v="2503" actId="1076"/>
          <ac:grpSpMkLst>
            <pc:docMk/>
            <pc:sldMk cId="2884816182" sldId="2134804802"/>
            <ac:grpSpMk id="78" creationId="{CBF2CF25-0BD0-6959-B1FC-990AC0B8EA05}"/>
          </ac:grpSpMkLst>
        </pc:grpChg>
        <pc:grpChg chg="mod">
          <ac:chgData name="CORNEILLE David" userId="904987e9-954c-49eb-9403-c5b369ad9e80" providerId="ADAL" clId="{BF3B09A2-C531-4A3B-8857-6EF9338B435E}" dt="2022-07-12T15:23:02.265" v="2502" actId="1076"/>
          <ac:grpSpMkLst>
            <pc:docMk/>
            <pc:sldMk cId="2884816182" sldId="2134804802"/>
            <ac:grpSpMk id="82" creationId="{6C2E399A-AF73-DFF5-2A95-2DE162623B29}"/>
          </ac:grpSpMkLst>
        </pc:grpChg>
        <pc:grpChg chg="mod">
          <ac:chgData name="CORNEILLE David" userId="904987e9-954c-49eb-9403-c5b369ad9e80" providerId="ADAL" clId="{BF3B09A2-C531-4A3B-8857-6EF9338B435E}" dt="2022-07-12T15:23:02.265" v="2502" actId="1076"/>
          <ac:grpSpMkLst>
            <pc:docMk/>
            <pc:sldMk cId="2884816182" sldId="2134804802"/>
            <ac:grpSpMk id="83" creationId="{8E31BB1C-3A19-A4C3-2633-BD729E34DBC1}"/>
          </ac:grpSpMkLst>
        </pc:grpChg>
        <pc:grpChg chg="mod">
          <ac:chgData name="CORNEILLE David" userId="904987e9-954c-49eb-9403-c5b369ad9e80" providerId="ADAL" clId="{BF3B09A2-C531-4A3B-8857-6EF9338B435E}" dt="2022-07-12T15:23:02.265" v="2502" actId="1076"/>
          <ac:grpSpMkLst>
            <pc:docMk/>
            <pc:sldMk cId="2884816182" sldId="2134804802"/>
            <ac:grpSpMk id="85" creationId="{A053A0C0-F9D6-CF55-952E-922E652D167F}"/>
          </ac:grpSpMkLst>
        </pc:grpChg>
        <pc:picChg chg="mod">
          <ac:chgData name="CORNEILLE David" userId="904987e9-954c-49eb-9403-c5b369ad9e80" providerId="ADAL" clId="{BF3B09A2-C531-4A3B-8857-6EF9338B435E}" dt="2022-07-12T15:22:02.445" v="2482" actId="1076"/>
          <ac:picMkLst>
            <pc:docMk/>
            <pc:sldMk cId="2884816182" sldId="2134804802"/>
            <ac:picMk id="47" creationId="{B73E97A0-AF62-999D-AAD9-85AB501E08CA}"/>
          </ac:picMkLst>
        </pc:picChg>
        <pc:picChg chg="mod">
          <ac:chgData name="CORNEILLE David" userId="904987e9-954c-49eb-9403-c5b369ad9e80" providerId="ADAL" clId="{BF3B09A2-C531-4A3B-8857-6EF9338B435E}" dt="2022-07-12T15:23:02.265" v="2502" actId="1076"/>
          <ac:picMkLst>
            <pc:docMk/>
            <pc:sldMk cId="2884816182" sldId="2134804802"/>
            <ac:picMk id="86" creationId="{53C105ED-9C6A-63A6-2989-1885EB9F25EC}"/>
          </ac:picMkLst>
        </pc:picChg>
        <pc:cxnChg chg="add">
          <ac:chgData name="CORNEILLE David" userId="904987e9-954c-49eb-9403-c5b369ad9e80" providerId="ADAL" clId="{BF3B09A2-C531-4A3B-8857-6EF9338B435E}" dt="2022-07-12T15:22:08.245" v="2483" actId="11529"/>
          <ac:cxnSpMkLst>
            <pc:docMk/>
            <pc:sldMk cId="2884816182" sldId="2134804802"/>
            <ac:cxnSpMk id="5" creationId="{1DD0313E-BF0B-FB1D-377A-E860A37CDBEA}"/>
          </ac:cxnSpMkLst>
        </pc:cxnChg>
      </pc:sldChg>
      <pc:sldChg chg="addSp delSp modSp new del mod">
        <pc:chgData name="CORNEILLE David" userId="904987e9-954c-49eb-9403-c5b369ad9e80" providerId="ADAL" clId="{BF3B09A2-C531-4A3B-8857-6EF9338B435E}" dt="2022-07-12T15:33:51.822" v="2694" actId="47"/>
        <pc:sldMkLst>
          <pc:docMk/>
          <pc:sldMk cId="2446308895" sldId="2134804803"/>
        </pc:sldMkLst>
        <pc:picChg chg="add del mod">
          <ac:chgData name="CORNEILLE David" userId="904987e9-954c-49eb-9403-c5b369ad9e80" providerId="ADAL" clId="{BF3B09A2-C531-4A3B-8857-6EF9338B435E}" dt="2022-07-12T15:24:33.238" v="2512" actId="21"/>
          <ac:picMkLst>
            <pc:docMk/>
            <pc:sldMk cId="2446308895" sldId="2134804803"/>
            <ac:picMk id="2" creationId="{CDC659F3-6B5C-9C0B-0AAB-D931EAB1C0D3}"/>
          </ac:picMkLst>
        </pc:picChg>
      </pc:sldChg>
      <pc:sldChg chg="addSp delSp modSp add mod">
        <pc:chgData name="CORNEILLE David" userId="904987e9-954c-49eb-9403-c5b369ad9e80" providerId="ADAL" clId="{BF3B09A2-C531-4A3B-8857-6EF9338B435E}" dt="2022-07-12T15:34:32.617" v="2715" actId="1076"/>
        <pc:sldMkLst>
          <pc:docMk/>
          <pc:sldMk cId="3758954340" sldId="2134804804"/>
        </pc:sldMkLst>
        <pc:spChg chg="mod">
          <ac:chgData name="CORNEILLE David" userId="904987e9-954c-49eb-9403-c5b369ad9e80" providerId="ADAL" clId="{BF3B09A2-C531-4A3B-8857-6EF9338B435E}" dt="2022-07-12T15:25:18.873" v="2528" actId="20577"/>
          <ac:spMkLst>
            <pc:docMk/>
            <pc:sldMk cId="3758954340" sldId="2134804804"/>
            <ac:spMk id="2" creationId="{7188D395-0555-458C-894B-56979A99488B}"/>
          </ac:spMkLst>
        </pc:spChg>
        <pc:spChg chg="add mod">
          <ac:chgData name="CORNEILLE David" userId="904987e9-954c-49eb-9403-c5b369ad9e80" providerId="ADAL" clId="{BF3B09A2-C531-4A3B-8857-6EF9338B435E}" dt="2022-07-12T15:29:25.881" v="2570" actId="14100"/>
          <ac:spMkLst>
            <pc:docMk/>
            <pc:sldMk cId="3758954340" sldId="2134804804"/>
            <ac:spMk id="5" creationId="{B9C66557-38E1-EF60-4637-7F72C3A55A41}"/>
          </ac:spMkLst>
        </pc:spChg>
        <pc:spChg chg="add del mod">
          <ac:chgData name="CORNEILLE David" userId="904987e9-954c-49eb-9403-c5b369ad9e80" providerId="ADAL" clId="{BF3B09A2-C531-4A3B-8857-6EF9338B435E}" dt="2022-07-12T15:27:03.427" v="2537" actId="478"/>
          <ac:spMkLst>
            <pc:docMk/>
            <pc:sldMk cId="3758954340" sldId="2134804804"/>
            <ac:spMk id="6" creationId="{042F2EFE-44AF-4F0B-8280-3D29FB44E69E}"/>
          </ac:spMkLst>
        </pc:spChg>
        <pc:spChg chg="del">
          <ac:chgData name="CORNEILLE David" userId="904987e9-954c-49eb-9403-c5b369ad9e80" providerId="ADAL" clId="{BF3B09A2-C531-4A3B-8857-6EF9338B435E}" dt="2022-07-12T15:24:29.774" v="2511" actId="478"/>
          <ac:spMkLst>
            <pc:docMk/>
            <pc:sldMk cId="3758954340" sldId="2134804804"/>
            <ac:spMk id="7" creationId="{830606A3-540A-193A-CB37-086583EE08E1}"/>
          </ac:spMkLst>
        </pc:spChg>
        <pc:spChg chg="del">
          <ac:chgData name="CORNEILLE David" userId="904987e9-954c-49eb-9403-c5b369ad9e80" providerId="ADAL" clId="{BF3B09A2-C531-4A3B-8857-6EF9338B435E}" dt="2022-07-12T15:24:29.774" v="2511" actId="478"/>
          <ac:spMkLst>
            <pc:docMk/>
            <pc:sldMk cId="3758954340" sldId="2134804804"/>
            <ac:spMk id="8" creationId="{30324A79-7999-BD11-E386-9A254EA259C0}"/>
          </ac:spMkLst>
        </pc:spChg>
        <pc:spChg chg="del">
          <ac:chgData name="CORNEILLE David" userId="904987e9-954c-49eb-9403-c5b369ad9e80" providerId="ADAL" clId="{BF3B09A2-C531-4A3B-8857-6EF9338B435E}" dt="2022-07-12T15:24:29.774" v="2511" actId="478"/>
          <ac:spMkLst>
            <pc:docMk/>
            <pc:sldMk cId="3758954340" sldId="2134804804"/>
            <ac:spMk id="9" creationId="{069046AC-D3BD-0B94-3014-6E76A71388F5}"/>
          </ac:spMkLst>
        </pc:spChg>
        <pc:spChg chg="add mod">
          <ac:chgData name="CORNEILLE David" userId="904987e9-954c-49eb-9403-c5b369ad9e80" providerId="ADAL" clId="{BF3B09A2-C531-4A3B-8857-6EF9338B435E}" dt="2022-07-12T15:32:36.683" v="2662" actId="1076"/>
          <ac:spMkLst>
            <pc:docMk/>
            <pc:sldMk cId="3758954340" sldId="2134804804"/>
            <ac:spMk id="12" creationId="{2EFA4439-75B7-8D21-EBEB-C437F4237974}"/>
          </ac:spMkLst>
        </pc:spChg>
        <pc:spChg chg="del">
          <ac:chgData name="CORNEILLE David" userId="904987e9-954c-49eb-9403-c5b369ad9e80" providerId="ADAL" clId="{BF3B09A2-C531-4A3B-8857-6EF9338B435E}" dt="2022-07-12T15:24:29.774" v="2511" actId="478"/>
          <ac:spMkLst>
            <pc:docMk/>
            <pc:sldMk cId="3758954340" sldId="2134804804"/>
            <ac:spMk id="13" creationId="{6225C98B-C031-F0CC-3933-48BAE7D584B9}"/>
          </ac:spMkLst>
        </pc:spChg>
        <pc:spChg chg="add mod">
          <ac:chgData name="CORNEILLE David" userId="904987e9-954c-49eb-9403-c5b369ad9e80" providerId="ADAL" clId="{BF3B09A2-C531-4A3B-8857-6EF9338B435E}" dt="2022-07-12T15:32:36.683" v="2662" actId="1076"/>
          <ac:spMkLst>
            <pc:docMk/>
            <pc:sldMk cId="3758954340" sldId="2134804804"/>
            <ac:spMk id="15" creationId="{BDCC52E1-BCC7-B7C3-7CB3-4F77215F191F}"/>
          </ac:spMkLst>
        </pc:spChg>
        <pc:spChg chg="add mod">
          <ac:chgData name="CORNEILLE David" userId="904987e9-954c-49eb-9403-c5b369ad9e80" providerId="ADAL" clId="{BF3B09A2-C531-4A3B-8857-6EF9338B435E}" dt="2022-07-12T15:32:25.600" v="2660" actId="1076"/>
          <ac:spMkLst>
            <pc:docMk/>
            <pc:sldMk cId="3758954340" sldId="2134804804"/>
            <ac:spMk id="21" creationId="{413C3178-E5C1-05C2-B842-E578BB2F2BFA}"/>
          </ac:spMkLst>
        </pc:spChg>
        <pc:spChg chg="add mod">
          <ac:chgData name="CORNEILLE David" userId="904987e9-954c-49eb-9403-c5b369ad9e80" providerId="ADAL" clId="{BF3B09A2-C531-4A3B-8857-6EF9338B435E}" dt="2022-07-12T15:32:25.600" v="2660" actId="1076"/>
          <ac:spMkLst>
            <pc:docMk/>
            <pc:sldMk cId="3758954340" sldId="2134804804"/>
            <ac:spMk id="22" creationId="{C7F9C0B6-140F-E3F3-F1EE-7EB2CC924C8D}"/>
          </ac:spMkLst>
        </pc:spChg>
        <pc:spChg chg="add mod">
          <ac:chgData name="CORNEILLE David" userId="904987e9-954c-49eb-9403-c5b369ad9e80" providerId="ADAL" clId="{BF3B09A2-C531-4A3B-8857-6EF9338B435E}" dt="2022-07-12T15:32:33.541" v="2661" actId="1076"/>
          <ac:spMkLst>
            <pc:docMk/>
            <pc:sldMk cId="3758954340" sldId="2134804804"/>
            <ac:spMk id="23" creationId="{F318C1BE-01CB-C2F2-73FD-CEB36B7A4CA4}"/>
          </ac:spMkLst>
        </pc:spChg>
        <pc:spChg chg="add mod">
          <ac:chgData name="CORNEILLE David" userId="904987e9-954c-49eb-9403-c5b369ad9e80" providerId="ADAL" clId="{BF3B09A2-C531-4A3B-8857-6EF9338B435E}" dt="2022-07-12T15:32:25.600" v="2660" actId="1076"/>
          <ac:spMkLst>
            <pc:docMk/>
            <pc:sldMk cId="3758954340" sldId="2134804804"/>
            <ac:spMk id="26" creationId="{162A3420-475D-92BF-9CB9-BFAE0D507D94}"/>
          </ac:spMkLst>
        </pc:spChg>
        <pc:spChg chg="add mod">
          <ac:chgData name="CORNEILLE David" userId="904987e9-954c-49eb-9403-c5b369ad9e80" providerId="ADAL" clId="{BF3B09A2-C531-4A3B-8857-6EF9338B435E}" dt="2022-07-12T15:32:25.600" v="2660" actId="1076"/>
          <ac:spMkLst>
            <pc:docMk/>
            <pc:sldMk cId="3758954340" sldId="2134804804"/>
            <ac:spMk id="27" creationId="{5C235F56-3936-3C7F-426C-85951329423D}"/>
          </ac:spMkLst>
        </pc:spChg>
        <pc:spChg chg="add mod">
          <ac:chgData name="CORNEILLE David" userId="904987e9-954c-49eb-9403-c5b369ad9e80" providerId="ADAL" clId="{BF3B09A2-C531-4A3B-8857-6EF9338B435E}" dt="2022-07-12T15:32:33.541" v="2661" actId="1076"/>
          <ac:spMkLst>
            <pc:docMk/>
            <pc:sldMk cId="3758954340" sldId="2134804804"/>
            <ac:spMk id="28" creationId="{39E19374-795D-78B7-DB22-0B9EEFD8433F}"/>
          </ac:spMkLst>
        </pc:spChg>
        <pc:spChg chg="add mod">
          <ac:chgData name="CORNEILLE David" userId="904987e9-954c-49eb-9403-c5b369ad9e80" providerId="ADAL" clId="{BF3B09A2-C531-4A3B-8857-6EF9338B435E}" dt="2022-07-12T15:33:39.280" v="2693" actId="122"/>
          <ac:spMkLst>
            <pc:docMk/>
            <pc:sldMk cId="3758954340" sldId="2134804804"/>
            <ac:spMk id="32" creationId="{59094448-1581-EC0F-0BBA-35DBADBD1B8F}"/>
          </ac:spMkLst>
        </pc:spChg>
        <pc:spChg chg="add mod">
          <ac:chgData name="CORNEILLE David" userId="904987e9-954c-49eb-9403-c5b369ad9e80" providerId="ADAL" clId="{BF3B09A2-C531-4A3B-8857-6EF9338B435E}" dt="2022-07-12T15:34:32.617" v="2715" actId="1076"/>
          <ac:spMkLst>
            <pc:docMk/>
            <pc:sldMk cId="3758954340" sldId="2134804804"/>
            <ac:spMk id="43" creationId="{B92075C8-9C06-3102-AE22-E19F7D92C31E}"/>
          </ac:spMkLst>
        </pc:spChg>
        <pc:grpChg chg="del">
          <ac:chgData name="CORNEILLE David" userId="904987e9-954c-49eb-9403-c5b369ad9e80" providerId="ADAL" clId="{BF3B09A2-C531-4A3B-8857-6EF9338B435E}" dt="2022-07-12T15:24:29.774" v="2511" actId="478"/>
          <ac:grpSpMkLst>
            <pc:docMk/>
            <pc:sldMk cId="3758954340" sldId="2134804804"/>
            <ac:grpSpMk id="4" creationId="{0A1916E9-E99C-19D0-D568-C0A1E9E5F3B2}"/>
          </ac:grpSpMkLst>
        </pc:grpChg>
        <pc:picChg chg="add del mod">
          <ac:chgData name="CORNEILLE David" userId="904987e9-954c-49eb-9403-c5b369ad9e80" providerId="ADAL" clId="{BF3B09A2-C531-4A3B-8857-6EF9338B435E}" dt="2022-07-12T15:25:04.114" v="2516" actId="478"/>
          <ac:picMkLst>
            <pc:docMk/>
            <pc:sldMk cId="3758954340" sldId="2134804804"/>
            <ac:picMk id="14" creationId="{689019EB-4E8A-EEF9-8A06-59CE819FF0EC}"/>
          </ac:picMkLst>
        </pc:picChg>
        <pc:picChg chg="add mod">
          <ac:chgData name="CORNEILLE David" userId="904987e9-954c-49eb-9403-c5b369ad9e80" providerId="ADAL" clId="{BF3B09A2-C531-4A3B-8857-6EF9338B435E}" dt="2022-07-12T15:32:25.600" v="2660" actId="1076"/>
          <ac:picMkLst>
            <pc:docMk/>
            <pc:sldMk cId="3758954340" sldId="2134804804"/>
            <ac:picMk id="29" creationId="{4B2BED41-9551-6FB4-E4AD-82D5CFEA7C9D}"/>
          </ac:picMkLst>
        </pc:picChg>
        <pc:picChg chg="add mod">
          <ac:chgData name="CORNEILLE David" userId="904987e9-954c-49eb-9403-c5b369ad9e80" providerId="ADAL" clId="{BF3B09A2-C531-4A3B-8857-6EF9338B435E}" dt="2022-07-12T15:32:25.600" v="2660" actId="1076"/>
          <ac:picMkLst>
            <pc:docMk/>
            <pc:sldMk cId="3758954340" sldId="2134804804"/>
            <ac:picMk id="30" creationId="{C5152F6A-E120-2152-7DD3-A4DB90EAF570}"/>
          </ac:picMkLst>
        </pc:picChg>
        <pc:picChg chg="add mod">
          <ac:chgData name="CORNEILLE David" userId="904987e9-954c-49eb-9403-c5b369ad9e80" providerId="ADAL" clId="{BF3B09A2-C531-4A3B-8857-6EF9338B435E}" dt="2022-07-12T15:32:41.345" v="2664" actId="1076"/>
          <ac:picMkLst>
            <pc:docMk/>
            <pc:sldMk cId="3758954340" sldId="2134804804"/>
            <ac:picMk id="31" creationId="{37488702-7B37-1664-40FA-E5C619543290}"/>
          </ac:picMkLst>
        </pc:picChg>
        <pc:picChg chg="add mod">
          <ac:chgData name="CORNEILLE David" userId="904987e9-954c-49eb-9403-c5b369ad9e80" providerId="ADAL" clId="{BF3B09A2-C531-4A3B-8857-6EF9338B435E}" dt="2022-07-12T15:32:52.228" v="2666" actId="14100"/>
          <ac:picMkLst>
            <pc:docMk/>
            <pc:sldMk cId="3758954340" sldId="2134804804"/>
            <ac:picMk id="1026" creationId="{77F11FE8-784D-1104-9FFF-684BF2154BEB}"/>
          </ac:picMkLst>
        </pc:picChg>
        <pc:picChg chg="add del mod">
          <ac:chgData name="CORNEILLE David" userId="904987e9-954c-49eb-9403-c5b369ad9e80" providerId="ADAL" clId="{BF3B09A2-C531-4A3B-8857-6EF9338B435E}" dt="2022-07-12T15:27:03.427" v="2537" actId="478"/>
          <ac:picMkLst>
            <pc:docMk/>
            <pc:sldMk cId="3758954340" sldId="2134804804"/>
            <ac:picMk id="1028" creationId="{0AB0D4A3-1953-10F2-89C8-0A8F2F167C05}"/>
          </ac:picMkLst>
        </pc:picChg>
        <pc:picChg chg="add del mod">
          <ac:chgData name="CORNEILLE David" userId="904987e9-954c-49eb-9403-c5b369ad9e80" providerId="ADAL" clId="{BF3B09A2-C531-4A3B-8857-6EF9338B435E}" dt="2022-07-12T15:27:35.623" v="2552" actId="478"/>
          <ac:picMkLst>
            <pc:docMk/>
            <pc:sldMk cId="3758954340" sldId="2134804804"/>
            <ac:picMk id="1030" creationId="{A655C86A-D154-E6E8-98A5-1572F4B004D4}"/>
          </ac:picMkLst>
        </pc:picChg>
        <pc:picChg chg="add mod">
          <ac:chgData name="CORNEILLE David" userId="904987e9-954c-49eb-9403-c5b369ad9e80" providerId="ADAL" clId="{BF3B09A2-C531-4A3B-8857-6EF9338B435E}" dt="2022-07-12T15:32:36.683" v="2662" actId="1076"/>
          <ac:picMkLst>
            <pc:docMk/>
            <pc:sldMk cId="3758954340" sldId="2134804804"/>
            <ac:picMk id="1032" creationId="{793F51FB-8969-7240-7390-EC04F87EEE42}"/>
          </ac:picMkLst>
        </pc:picChg>
        <pc:cxnChg chg="add mod">
          <ac:chgData name="CORNEILLE David" userId="904987e9-954c-49eb-9403-c5b369ad9e80" providerId="ADAL" clId="{BF3B09A2-C531-4A3B-8857-6EF9338B435E}" dt="2022-07-12T15:34:18.207" v="2707" actId="14100"/>
          <ac:cxnSpMkLst>
            <pc:docMk/>
            <pc:sldMk cId="3758954340" sldId="2134804804"/>
            <ac:cxnSpMk id="18" creationId="{14B99A46-5F67-3982-7C48-A4C48E82E919}"/>
          </ac:cxnSpMkLst>
        </pc:cxnChg>
        <pc:cxnChg chg="add mod">
          <ac:chgData name="CORNEILLE David" userId="904987e9-954c-49eb-9403-c5b369ad9e80" providerId="ADAL" clId="{BF3B09A2-C531-4A3B-8857-6EF9338B435E}" dt="2022-07-12T15:34:10.372" v="2703" actId="14100"/>
          <ac:cxnSpMkLst>
            <pc:docMk/>
            <pc:sldMk cId="3758954340" sldId="2134804804"/>
            <ac:cxnSpMk id="34" creationId="{9C0331A8-2FCB-68B2-59A6-46D31AE8AD83}"/>
          </ac:cxnSpMkLst>
        </pc:cxnChg>
        <pc:cxnChg chg="add mod">
          <ac:chgData name="CORNEILLE David" userId="904987e9-954c-49eb-9403-c5b369ad9e80" providerId="ADAL" clId="{BF3B09A2-C531-4A3B-8857-6EF9338B435E}" dt="2022-07-12T15:34:14.673" v="2705" actId="14100"/>
          <ac:cxnSpMkLst>
            <pc:docMk/>
            <pc:sldMk cId="3758954340" sldId="2134804804"/>
            <ac:cxnSpMk id="35" creationId="{FA67B15A-3E98-7C71-117D-1D7C056BDA1C}"/>
          </ac:cxnSpMkLst>
        </pc:cxnChg>
        <pc:cxnChg chg="add mod">
          <ac:chgData name="CORNEILLE David" userId="904987e9-954c-49eb-9403-c5b369ad9e80" providerId="ADAL" clId="{BF3B09A2-C531-4A3B-8857-6EF9338B435E}" dt="2022-07-12T15:34:16.241" v="2706" actId="14100"/>
          <ac:cxnSpMkLst>
            <pc:docMk/>
            <pc:sldMk cId="3758954340" sldId="2134804804"/>
            <ac:cxnSpMk id="36" creationId="{F8A18D1D-9700-F368-284B-1548A2DF7D57}"/>
          </ac:cxnSpMkLst>
        </pc:cxnChg>
      </pc:sldChg>
    </pc:docChg>
  </pc:docChgLst>
  <pc:docChgLst>
    <pc:chgData name="David Corneille" userId="904987e9-954c-49eb-9403-c5b369ad9e80" providerId="ADAL" clId="{BF3B09A2-C531-4A3B-8857-6EF9338B435E}"/>
    <pc:docChg chg="undo redo custSel addSld delSld modSld sldOrd">
      <pc:chgData name="David Corneille" userId="904987e9-954c-49eb-9403-c5b369ad9e80" providerId="ADAL" clId="{BF3B09A2-C531-4A3B-8857-6EF9338B435E}" dt="2022-07-08T10:31:57.730" v="4120" actId="1076"/>
      <pc:docMkLst>
        <pc:docMk/>
      </pc:docMkLst>
      <pc:sldChg chg="modSp mod">
        <pc:chgData name="David Corneille" userId="904987e9-954c-49eb-9403-c5b369ad9e80" providerId="ADAL" clId="{BF3B09A2-C531-4A3B-8857-6EF9338B435E}" dt="2022-06-30T20:21:45.006" v="386" actId="20577"/>
        <pc:sldMkLst>
          <pc:docMk/>
          <pc:sldMk cId="2530391556" sldId="282"/>
        </pc:sldMkLst>
        <pc:spChg chg="mod">
          <ac:chgData name="David Corneille" userId="904987e9-954c-49eb-9403-c5b369ad9e80" providerId="ADAL" clId="{BF3B09A2-C531-4A3B-8857-6EF9338B435E}" dt="2022-06-30T20:21:45.006" v="386" actId="20577"/>
          <ac:spMkLst>
            <pc:docMk/>
            <pc:sldMk cId="2530391556" sldId="282"/>
            <ac:spMk id="11" creationId="{D58C7C52-873B-436D-9C7D-02F89F232DD2}"/>
          </ac:spMkLst>
        </pc:spChg>
      </pc:sldChg>
      <pc:sldChg chg="del">
        <pc:chgData name="David Corneille" userId="904987e9-954c-49eb-9403-c5b369ad9e80" providerId="ADAL" clId="{BF3B09A2-C531-4A3B-8857-6EF9338B435E}" dt="2022-06-30T20:21:49.673" v="387" actId="47"/>
        <pc:sldMkLst>
          <pc:docMk/>
          <pc:sldMk cId="1727008240" sldId="2134804755"/>
        </pc:sldMkLst>
      </pc:sldChg>
      <pc:sldChg chg="addSp delSp modSp mod ord">
        <pc:chgData name="David Corneille" userId="904987e9-954c-49eb-9403-c5b369ad9e80" providerId="ADAL" clId="{BF3B09A2-C531-4A3B-8857-6EF9338B435E}" dt="2022-07-08T10:18:15.382" v="3923" actId="20577"/>
        <pc:sldMkLst>
          <pc:docMk/>
          <pc:sldMk cId="1386338118" sldId="2134804762"/>
        </pc:sldMkLst>
        <pc:spChg chg="mod">
          <ac:chgData name="David Corneille" userId="904987e9-954c-49eb-9403-c5b369ad9e80" providerId="ADAL" clId="{BF3B09A2-C531-4A3B-8857-6EF9338B435E}" dt="2022-07-08T09:08:41.250" v="1955" actId="20577"/>
          <ac:spMkLst>
            <pc:docMk/>
            <pc:sldMk cId="1386338118" sldId="2134804762"/>
            <ac:spMk id="2" creationId="{7188D395-0555-458C-894B-56979A99488B}"/>
          </ac:spMkLst>
        </pc:spChg>
        <pc:spChg chg="add del mod">
          <ac:chgData name="David Corneille" userId="904987e9-954c-49eb-9403-c5b369ad9e80" providerId="ADAL" clId="{BF3B09A2-C531-4A3B-8857-6EF9338B435E}" dt="2022-06-28T11:58:41.816" v="6" actId="478"/>
          <ac:spMkLst>
            <pc:docMk/>
            <pc:sldMk cId="1386338118" sldId="2134804762"/>
            <ac:spMk id="3" creationId="{933F06DA-C450-C50F-2851-D6C0BA2DD19C}"/>
          </ac:spMkLst>
        </pc:spChg>
        <pc:spChg chg="mod">
          <ac:chgData name="David Corneille" userId="904987e9-954c-49eb-9403-c5b369ad9e80" providerId="ADAL" clId="{BF3B09A2-C531-4A3B-8857-6EF9338B435E}" dt="2022-07-08T09:09:00.176" v="1981" actId="20577"/>
          <ac:spMkLst>
            <pc:docMk/>
            <pc:sldMk cId="1386338118" sldId="2134804762"/>
            <ac:spMk id="4" creationId="{ECCF9BCE-3FC7-4775-9F41-418BFB2BD5F7}"/>
          </ac:spMkLst>
        </pc:spChg>
        <pc:spChg chg="add del mod">
          <ac:chgData name="David Corneille" userId="904987e9-954c-49eb-9403-c5b369ad9e80" providerId="ADAL" clId="{BF3B09A2-C531-4A3B-8857-6EF9338B435E}" dt="2022-06-28T12:25:05.054" v="201" actId="478"/>
          <ac:spMkLst>
            <pc:docMk/>
            <pc:sldMk cId="1386338118" sldId="2134804762"/>
            <ac:spMk id="5" creationId="{E9F33193-B1B8-89C8-43B3-36CBFE1AC4DC}"/>
          </ac:spMkLst>
        </pc:spChg>
        <pc:spChg chg="add mod">
          <ac:chgData name="David Corneille" userId="904987e9-954c-49eb-9403-c5b369ad9e80" providerId="ADAL" clId="{BF3B09A2-C531-4A3B-8857-6EF9338B435E}" dt="2022-06-28T12:22:35.232" v="149"/>
          <ac:spMkLst>
            <pc:docMk/>
            <pc:sldMk cId="1386338118" sldId="2134804762"/>
            <ac:spMk id="17" creationId="{5B02C6FB-566C-2049-8202-7315E3040258}"/>
          </ac:spMkLst>
        </pc:spChg>
        <pc:spChg chg="add mod">
          <ac:chgData name="David Corneille" userId="904987e9-954c-49eb-9403-c5b369ad9e80" providerId="ADAL" clId="{BF3B09A2-C531-4A3B-8857-6EF9338B435E}" dt="2022-06-28T12:25:34.443" v="207"/>
          <ac:spMkLst>
            <pc:docMk/>
            <pc:sldMk cId="1386338118" sldId="2134804762"/>
            <ac:spMk id="25" creationId="{9094A014-C78D-1744-E305-A9409350ED02}"/>
          </ac:spMkLst>
        </pc:spChg>
        <pc:spChg chg="add del mod">
          <ac:chgData name="David Corneille" userId="904987e9-954c-49eb-9403-c5b369ad9e80" providerId="ADAL" clId="{BF3B09A2-C531-4A3B-8857-6EF9338B435E}" dt="2022-07-08T09:08:06.030" v="1891" actId="478"/>
          <ac:spMkLst>
            <pc:docMk/>
            <pc:sldMk cId="1386338118" sldId="2134804762"/>
            <ac:spMk id="28" creationId="{0245A67A-A7AD-AF49-3AFE-1ECDFEEF9A60}"/>
          </ac:spMkLst>
        </pc:spChg>
        <pc:spChg chg="add del mod ord">
          <ac:chgData name="David Corneille" userId="904987e9-954c-49eb-9403-c5b369ad9e80" providerId="ADAL" clId="{BF3B09A2-C531-4A3B-8857-6EF9338B435E}" dt="2022-07-08T09:08:06.030" v="1891" actId="478"/>
          <ac:spMkLst>
            <pc:docMk/>
            <pc:sldMk cId="1386338118" sldId="2134804762"/>
            <ac:spMk id="29" creationId="{4B618D14-77D5-B555-3D35-BBAAF6DBE911}"/>
          </ac:spMkLst>
        </pc:spChg>
        <pc:spChg chg="add del mod">
          <ac:chgData name="David Corneille" userId="904987e9-954c-49eb-9403-c5b369ad9e80" providerId="ADAL" clId="{BF3B09A2-C531-4A3B-8857-6EF9338B435E}" dt="2022-07-08T09:08:11.967" v="1892" actId="478"/>
          <ac:spMkLst>
            <pc:docMk/>
            <pc:sldMk cId="1386338118" sldId="2134804762"/>
            <ac:spMk id="30" creationId="{12562C7B-1735-7DF9-CEE6-8F2942CDB139}"/>
          </ac:spMkLst>
        </pc:spChg>
        <pc:spChg chg="add del mod">
          <ac:chgData name="David Corneille" userId="904987e9-954c-49eb-9403-c5b369ad9e80" providerId="ADAL" clId="{BF3B09A2-C531-4A3B-8857-6EF9338B435E}" dt="2022-07-08T09:50:05.491" v="3544" actId="478"/>
          <ac:spMkLst>
            <pc:docMk/>
            <pc:sldMk cId="1386338118" sldId="2134804762"/>
            <ac:spMk id="39" creationId="{96A82565-0794-89DB-E247-9513DDA46D9F}"/>
          </ac:spMkLst>
        </pc:spChg>
        <pc:spChg chg="mod">
          <ac:chgData name="David Corneille" userId="904987e9-954c-49eb-9403-c5b369ad9e80" providerId="ADAL" clId="{BF3B09A2-C531-4A3B-8857-6EF9338B435E}" dt="2022-07-08T09:09:57.516" v="1985"/>
          <ac:spMkLst>
            <pc:docMk/>
            <pc:sldMk cId="1386338118" sldId="2134804762"/>
            <ac:spMk id="41" creationId="{6E50D648-B0A0-79C5-A84E-8D32657CC498}"/>
          </ac:spMkLst>
        </pc:spChg>
        <pc:spChg chg="mod">
          <ac:chgData name="David Corneille" userId="904987e9-954c-49eb-9403-c5b369ad9e80" providerId="ADAL" clId="{BF3B09A2-C531-4A3B-8857-6EF9338B435E}" dt="2022-07-08T09:19:26.960" v="2761" actId="207"/>
          <ac:spMkLst>
            <pc:docMk/>
            <pc:sldMk cId="1386338118" sldId="2134804762"/>
            <ac:spMk id="42" creationId="{ECCC11FF-7C28-1643-AAA4-410DE875A3B9}"/>
          </ac:spMkLst>
        </pc:spChg>
        <pc:spChg chg="mod">
          <ac:chgData name="David Corneille" userId="904987e9-954c-49eb-9403-c5b369ad9e80" providerId="ADAL" clId="{BF3B09A2-C531-4A3B-8857-6EF9338B435E}" dt="2022-07-08T09:18:08.849" v="2716" actId="404"/>
          <ac:spMkLst>
            <pc:docMk/>
            <pc:sldMk cId="1386338118" sldId="2134804762"/>
            <ac:spMk id="43" creationId="{BDF5B044-BCDB-A076-F69A-3C7E6CE70025}"/>
          </ac:spMkLst>
        </pc:spChg>
        <pc:spChg chg="add del mod">
          <ac:chgData name="David Corneille" userId="904987e9-954c-49eb-9403-c5b369ad9e80" providerId="ADAL" clId="{BF3B09A2-C531-4A3B-8857-6EF9338B435E}" dt="2022-07-08T09:50:05.491" v="3544" actId="478"/>
          <ac:spMkLst>
            <pc:docMk/>
            <pc:sldMk cId="1386338118" sldId="2134804762"/>
            <ac:spMk id="44" creationId="{948ED0A8-8310-DA4B-ACE8-000148880896}"/>
          </ac:spMkLst>
        </pc:spChg>
        <pc:spChg chg="add del mod">
          <ac:chgData name="David Corneille" userId="904987e9-954c-49eb-9403-c5b369ad9e80" providerId="ADAL" clId="{BF3B09A2-C531-4A3B-8857-6EF9338B435E}" dt="2022-07-08T09:50:05.491" v="3544" actId="478"/>
          <ac:spMkLst>
            <pc:docMk/>
            <pc:sldMk cId="1386338118" sldId="2134804762"/>
            <ac:spMk id="45" creationId="{7B3FD3B0-26A3-97A4-9B1C-28CCE45D406E}"/>
          </ac:spMkLst>
        </pc:spChg>
        <pc:spChg chg="add del mod">
          <ac:chgData name="David Corneille" userId="904987e9-954c-49eb-9403-c5b369ad9e80" providerId="ADAL" clId="{BF3B09A2-C531-4A3B-8857-6EF9338B435E}" dt="2022-07-08T09:50:05.491" v="3544" actId="478"/>
          <ac:spMkLst>
            <pc:docMk/>
            <pc:sldMk cId="1386338118" sldId="2134804762"/>
            <ac:spMk id="46" creationId="{1BA47B47-6F04-64E6-C4BF-46CCE6108CDE}"/>
          </ac:spMkLst>
        </pc:spChg>
        <pc:spChg chg="add del mod">
          <ac:chgData name="David Corneille" userId="904987e9-954c-49eb-9403-c5b369ad9e80" providerId="ADAL" clId="{BF3B09A2-C531-4A3B-8857-6EF9338B435E}" dt="2022-07-08T09:25:05.704" v="2931" actId="478"/>
          <ac:spMkLst>
            <pc:docMk/>
            <pc:sldMk cId="1386338118" sldId="2134804762"/>
            <ac:spMk id="47" creationId="{9C2201DE-610A-CC0A-BC14-300D22A920EA}"/>
          </ac:spMkLst>
        </pc:spChg>
        <pc:spChg chg="mod">
          <ac:chgData name="David Corneille" userId="904987e9-954c-49eb-9403-c5b369ad9e80" providerId="ADAL" clId="{BF3B09A2-C531-4A3B-8857-6EF9338B435E}" dt="2022-07-08T09:17:33.840" v="2684"/>
          <ac:spMkLst>
            <pc:docMk/>
            <pc:sldMk cId="1386338118" sldId="2134804762"/>
            <ac:spMk id="49" creationId="{1DB2AE0F-0F59-A5C7-7F6A-45D0AAC7514A}"/>
          </ac:spMkLst>
        </pc:spChg>
        <pc:spChg chg="mod">
          <ac:chgData name="David Corneille" userId="904987e9-954c-49eb-9403-c5b369ad9e80" providerId="ADAL" clId="{BF3B09A2-C531-4A3B-8857-6EF9338B435E}" dt="2022-07-08T09:19:20.252" v="2760" actId="207"/>
          <ac:spMkLst>
            <pc:docMk/>
            <pc:sldMk cId="1386338118" sldId="2134804762"/>
            <ac:spMk id="50" creationId="{A7209F9F-B2A3-E2E3-3BC5-29C1E28018C9}"/>
          </ac:spMkLst>
        </pc:spChg>
        <pc:spChg chg="mod">
          <ac:chgData name="David Corneille" userId="904987e9-954c-49eb-9403-c5b369ad9e80" providerId="ADAL" clId="{BF3B09A2-C531-4A3B-8857-6EF9338B435E}" dt="2022-07-08T09:18:51.433" v="2759" actId="403"/>
          <ac:spMkLst>
            <pc:docMk/>
            <pc:sldMk cId="1386338118" sldId="2134804762"/>
            <ac:spMk id="51" creationId="{DAA317A4-1B4C-CEA0-1F51-DAC6A3507350}"/>
          </ac:spMkLst>
        </pc:spChg>
        <pc:spChg chg="add del mod">
          <ac:chgData name="David Corneille" userId="904987e9-954c-49eb-9403-c5b369ad9e80" providerId="ADAL" clId="{BF3B09A2-C531-4A3B-8857-6EF9338B435E}" dt="2022-07-08T09:25:05.704" v="2931" actId="478"/>
          <ac:spMkLst>
            <pc:docMk/>
            <pc:sldMk cId="1386338118" sldId="2134804762"/>
            <ac:spMk id="52" creationId="{AB4E782E-BC30-442B-0865-20252D220B30}"/>
          </ac:spMkLst>
        </pc:spChg>
        <pc:spChg chg="add del mod">
          <ac:chgData name="David Corneille" userId="904987e9-954c-49eb-9403-c5b369ad9e80" providerId="ADAL" clId="{BF3B09A2-C531-4A3B-8857-6EF9338B435E}" dt="2022-07-08T09:25:05.704" v="2931" actId="478"/>
          <ac:spMkLst>
            <pc:docMk/>
            <pc:sldMk cId="1386338118" sldId="2134804762"/>
            <ac:spMk id="53" creationId="{1843C0FF-3248-41A3-AF11-21A503458811}"/>
          </ac:spMkLst>
        </pc:spChg>
        <pc:spChg chg="add del mod">
          <ac:chgData name="David Corneille" userId="904987e9-954c-49eb-9403-c5b369ad9e80" providerId="ADAL" clId="{BF3B09A2-C531-4A3B-8857-6EF9338B435E}" dt="2022-07-08T09:25:05.704" v="2931" actId="478"/>
          <ac:spMkLst>
            <pc:docMk/>
            <pc:sldMk cId="1386338118" sldId="2134804762"/>
            <ac:spMk id="54" creationId="{28130CAD-618A-1CE4-E61F-2BC5C44E21BC}"/>
          </ac:spMkLst>
        </pc:spChg>
        <pc:spChg chg="add del mod">
          <ac:chgData name="David Corneille" userId="904987e9-954c-49eb-9403-c5b369ad9e80" providerId="ADAL" clId="{BF3B09A2-C531-4A3B-8857-6EF9338B435E}" dt="2022-07-08T09:28:10.100" v="2987" actId="478"/>
          <ac:spMkLst>
            <pc:docMk/>
            <pc:sldMk cId="1386338118" sldId="2134804762"/>
            <ac:spMk id="55" creationId="{DD0D4F25-8EE0-DF92-EF9B-102C7EB2EA57}"/>
          </ac:spMkLst>
        </pc:spChg>
        <pc:spChg chg="mod">
          <ac:chgData name="David Corneille" userId="904987e9-954c-49eb-9403-c5b369ad9e80" providerId="ADAL" clId="{BF3B09A2-C531-4A3B-8857-6EF9338B435E}" dt="2022-07-08T09:19:56.725" v="2763"/>
          <ac:spMkLst>
            <pc:docMk/>
            <pc:sldMk cId="1386338118" sldId="2134804762"/>
            <ac:spMk id="57" creationId="{4A714C19-6290-E53F-7D3B-42DC5D52C309}"/>
          </ac:spMkLst>
        </pc:spChg>
        <pc:spChg chg="mod">
          <ac:chgData name="David Corneille" userId="904987e9-954c-49eb-9403-c5b369ad9e80" providerId="ADAL" clId="{BF3B09A2-C531-4A3B-8857-6EF9338B435E}" dt="2022-07-08T09:20:14.213" v="2765" actId="207"/>
          <ac:spMkLst>
            <pc:docMk/>
            <pc:sldMk cId="1386338118" sldId="2134804762"/>
            <ac:spMk id="58" creationId="{52FD987D-5C51-0A92-13F3-BF04C4B5009B}"/>
          </ac:spMkLst>
        </pc:spChg>
        <pc:spChg chg="mod">
          <ac:chgData name="David Corneille" userId="904987e9-954c-49eb-9403-c5b369ad9e80" providerId="ADAL" clId="{BF3B09A2-C531-4A3B-8857-6EF9338B435E}" dt="2022-07-08T09:49:25.725" v="3543" actId="20577"/>
          <ac:spMkLst>
            <pc:docMk/>
            <pc:sldMk cId="1386338118" sldId="2134804762"/>
            <ac:spMk id="59" creationId="{8BE3D012-9BB4-60F1-9B40-09C21B7562FD}"/>
          </ac:spMkLst>
        </pc:spChg>
        <pc:spChg chg="add del mod">
          <ac:chgData name="David Corneille" userId="904987e9-954c-49eb-9403-c5b369ad9e80" providerId="ADAL" clId="{BF3B09A2-C531-4A3B-8857-6EF9338B435E}" dt="2022-07-08T09:28:10.100" v="2987" actId="478"/>
          <ac:spMkLst>
            <pc:docMk/>
            <pc:sldMk cId="1386338118" sldId="2134804762"/>
            <ac:spMk id="60" creationId="{B9154C1C-E9E1-94BC-28FA-2DE60984396B}"/>
          </ac:spMkLst>
        </pc:spChg>
        <pc:spChg chg="add del mod">
          <ac:chgData name="David Corneille" userId="904987e9-954c-49eb-9403-c5b369ad9e80" providerId="ADAL" clId="{BF3B09A2-C531-4A3B-8857-6EF9338B435E}" dt="2022-07-08T09:28:10.100" v="2987" actId="478"/>
          <ac:spMkLst>
            <pc:docMk/>
            <pc:sldMk cId="1386338118" sldId="2134804762"/>
            <ac:spMk id="61" creationId="{92055A0A-8D42-CA2F-A3AB-B6B8B756F53F}"/>
          </ac:spMkLst>
        </pc:spChg>
        <pc:spChg chg="add del mod">
          <ac:chgData name="David Corneille" userId="904987e9-954c-49eb-9403-c5b369ad9e80" providerId="ADAL" clId="{BF3B09A2-C531-4A3B-8857-6EF9338B435E}" dt="2022-07-08T09:28:10.100" v="2987" actId="478"/>
          <ac:spMkLst>
            <pc:docMk/>
            <pc:sldMk cId="1386338118" sldId="2134804762"/>
            <ac:spMk id="62" creationId="{2D6F3626-14EC-D6E8-009D-3DC06D795614}"/>
          </ac:spMkLst>
        </pc:spChg>
        <pc:spChg chg="add mod">
          <ac:chgData name="David Corneille" userId="904987e9-954c-49eb-9403-c5b369ad9e80" providerId="ADAL" clId="{BF3B09A2-C531-4A3B-8857-6EF9338B435E}" dt="2022-07-08T10:07:26.203" v="3835" actId="20577"/>
          <ac:spMkLst>
            <pc:docMk/>
            <pc:sldMk cId="1386338118" sldId="2134804762"/>
            <ac:spMk id="63" creationId="{E96DE3F7-0BEC-E7EC-D111-47E4CE4437DD}"/>
          </ac:spMkLst>
        </pc:spChg>
        <pc:spChg chg="add mod">
          <ac:chgData name="David Corneille" userId="904987e9-954c-49eb-9403-c5b369ad9e80" providerId="ADAL" clId="{BF3B09A2-C531-4A3B-8857-6EF9338B435E}" dt="2022-07-08T10:17:26.860" v="3871" actId="20577"/>
          <ac:spMkLst>
            <pc:docMk/>
            <pc:sldMk cId="1386338118" sldId="2134804762"/>
            <ac:spMk id="64" creationId="{D1020F1A-8DAE-3491-D341-8C8E25E506FE}"/>
          </ac:spMkLst>
        </pc:spChg>
        <pc:spChg chg="add mod">
          <ac:chgData name="David Corneille" userId="904987e9-954c-49eb-9403-c5b369ad9e80" providerId="ADAL" clId="{BF3B09A2-C531-4A3B-8857-6EF9338B435E}" dt="2022-07-08T10:18:15.382" v="3923" actId="20577"/>
          <ac:spMkLst>
            <pc:docMk/>
            <pc:sldMk cId="1386338118" sldId="2134804762"/>
            <ac:spMk id="65" creationId="{D2E1AB0C-B866-0F7E-898F-921585405D8A}"/>
          </ac:spMkLst>
        </pc:spChg>
        <pc:grpChg chg="add del mod">
          <ac:chgData name="David Corneille" userId="904987e9-954c-49eb-9403-c5b369ad9e80" providerId="ADAL" clId="{BF3B09A2-C531-4A3B-8857-6EF9338B435E}" dt="2022-06-28T12:10:08.637" v="107" actId="478"/>
          <ac:grpSpMkLst>
            <pc:docMk/>
            <pc:sldMk cId="1386338118" sldId="2134804762"/>
            <ac:grpSpMk id="10" creationId="{8196F630-E94A-1801-DF34-6966695FDCD4}"/>
          </ac:grpSpMkLst>
        </pc:grpChg>
        <pc:grpChg chg="add del mod">
          <ac:chgData name="David Corneille" userId="904987e9-954c-49eb-9403-c5b369ad9e80" providerId="ADAL" clId="{BF3B09A2-C531-4A3B-8857-6EF9338B435E}" dt="2022-07-01T08:06:54.107" v="1726" actId="478"/>
          <ac:grpSpMkLst>
            <pc:docMk/>
            <pc:sldMk cId="1386338118" sldId="2134804762"/>
            <ac:grpSpMk id="16" creationId="{8E87EA4D-5C08-4A23-796E-B0CC8F9CF39F}"/>
          </ac:grpSpMkLst>
        </pc:grpChg>
        <pc:grpChg chg="add del mod">
          <ac:chgData name="David Corneille" userId="904987e9-954c-49eb-9403-c5b369ad9e80" providerId="ADAL" clId="{BF3B09A2-C531-4A3B-8857-6EF9338B435E}" dt="2022-07-01T08:06:53.357" v="1724" actId="478"/>
          <ac:grpSpMkLst>
            <pc:docMk/>
            <pc:sldMk cId="1386338118" sldId="2134804762"/>
            <ac:grpSpMk id="20" creationId="{B94A471C-B730-C688-93B7-DDBD34983D9D}"/>
          </ac:grpSpMkLst>
        </pc:grpChg>
        <pc:grpChg chg="add del mod">
          <ac:chgData name="David Corneille" userId="904987e9-954c-49eb-9403-c5b369ad9e80" providerId="ADAL" clId="{BF3B09A2-C531-4A3B-8857-6EF9338B435E}" dt="2022-06-28T12:22:54.950" v="164" actId="478"/>
          <ac:grpSpMkLst>
            <pc:docMk/>
            <pc:sldMk cId="1386338118" sldId="2134804762"/>
            <ac:grpSpMk id="21" creationId="{F2263845-233F-95F8-F227-4ECDA2EA1BB4}"/>
          </ac:grpSpMkLst>
        </pc:grpChg>
        <pc:grpChg chg="add mod">
          <ac:chgData name="David Corneille" userId="904987e9-954c-49eb-9403-c5b369ad9e80" providerId="ADAL" clId="{BF3B09A2-C531-4A3B-8857-6EF9338B435E}" dt="2022-07-08T09:17:13.688" v="2679" actId="1076"/>
          <ac:grpSpMkLst>
            <pc:docMk/>
            <pc:sldMk cId="1386338118" sldId="2134804762"/>
            <ac:grpSpMk id="40" creationId="{5C0B74D7-6E06-4D80-A792-41182F194057}"/>
          </ac:grpSpMkLst>
        </pc:grpChg>
        <pc:grpChg chg="add mod">
          <ac:chgData name="David Corneille" userId="904987e9-954c-49eb-9403-c5b369ad9e80" providerId="ADAL" clId="{BF3B09A2-C531-4A3B-8857-6EF9338B435E}" dt="2022-07-08T09:50:34.755" v="3550" actId="1076"/>
          <ac:grpSpMkLst>
            <pc:docMk/>
            <pc:sldMk cId="1386338118" sldId="2134804762"/>
            <ac:grpSpMk id="48" creationId="{14A601AB-A5BA-7A22-7CD1-B1EDE45A5FC0}"/>
          </ac:grpSpMkLst>
        </pc:grpChg>
        <pc:grpChg chg="add mod">
          <ac:chgData name="David Corneille" userId="904987e9-954c-49eb-9403-c5b369ad9e80" providerId="ADAL" clId="{BF3B09A2-C531-4A3B-8857-6EF9338B435E}" dt="2022-07-08T09:20:01.464" v="2764" actId="1076"/>
          <ac:grpSpMkLst>
            <pc:docMk/>
            <pc:sldMk cId="1386338118" sldId="2134804762"/>
            <ac:grpSpMk id="56" creationId="{C3C790B8-5580-473F-82D1-1785086807DE}"/>
          </ac:grpSpMkLst>
        </pc:grpChg>
        <pc:picChg chg="add del mod">
          <ac:chgData name="David Corneille" userId="904987e9-954c-49eb-9403-c5b369ad9e80" providerId="ADAL" clId="{BF3B09A2-C531-4A3B-8857-6EF9338B435E}" dt="2022-06-28T12:13:40.358" v="136" actId="478"/>
          <ac:picMkLst>
            <pc:docMk/>
            <pc:sldMk cId="1386338118" sldId="2134804762"/>
            <ac:picMk id="6" creationId="{D675E38C-C73F-4D4E-62A3-675E6345B6D0}"/>
          </ac:picMkLst>
        </pc:picChg>
        <pc:picChg chg="add del mod">
          <ac:chgData name="David Corneille" userId="904987e9-954c-49eb-9403-c5b369ad9e80" providerId="ADAL" clId="{BF3B09A2-C531-4A3B-8857-6EF9338B435E}" dt="2022-06-28T12:11:32.697" v="125" actId="478"/>
          <ac:picMkLst>
            <pc:docMk/>
            <pc:sldMk cId="1386338118" sldId="2134804762"/>
            <ac:picMk id="8" creationId="{5E4C04F1-F4D8-AD6A-67D9-7D8C0670795B}"/>
          </ac:picMkLst>
        </pc:picChg>
        <pc:picChg chg="add del mod">
          <ac:chgData name="David Corneille" userId="904987e9-954c-49eb-9403-c5b369ad9e80" providerId="ADAL" clId="{BF3B09A2-C531-4A3B-8857-6EF9338B435E}" dt="2022-06-28T12:13:38.591" v="135" actId="478"/>
          <ac:picMkLst>
            <pc:docMk/>
            <pc:sldMk cId="1386338118" sldId="2134804762"/>
            <ac:picMk id="9" creationId="{DAEA2350-8535-C445-1BF6-C14A4E0FFD48}"/>
          </ac:picMkLst>
        </pc:picChg>
        <pc:picChg chg="add del mod topLvl">
          <ac:chgData name="David Corneille" userId="904987e9-954c-49eb-9403-c5b369ad9e80" providerId="ADAL" clId="{BF3B09A2-C531-4A3B-8857-6EF9338B435E}" dt="2022-07-01T08:06:54.107" v="1726" actId="478"/>
          <ac:picMkLst>
            <pc:docMk/>
            <pc:sldMk cId="1386338118" sldId="2134804762"/>
            <ac:picMk id="11" creationId="{10D80210-7210-8441-DB5D-A1460144C448}"/>
          </ac:picMkLst>
        </pc:picChg>
        <pc:picChg chg="del mod topLvl">
          <ac:chgData name="David Corneille" userId="904987e9-954c-49eb-9403-c5b369ad9e80" providerId="ADAL" clId="{BF3B09A2-C531-4A3B-8857-6EF9338B435E}" dt="2022-06-28T12:10:08.637" v="107" actId="478"/>
          <ac:picMkLst>
            <pc:docMk/>
            <pc:sldMk cId="1386338118" sldId="2134804762"/>
            <ac:picMk id="12" creationId="{8D57260A-241E-C5C3-17E3-C8C47304AE4C}"/>
          </ac:picMkLst>
        </pc:picChg>
        <pc:picChg chg="add del mod">
          <ac:chgData name="David Corneille" userId="904987e9-954c-49eb-9403-c5b369ad9e80" providerId="ADAL" clId="{BF3B09A2-C531-4A3B-8857-6EF9338B435E}" dt="2022-06-28T12:25:10.887" v="202" actId="478"/>
          <ac:picMkLst>
            <pc:docMk/>
            <pc:sldMk cId="1386338118" sldId="2134804762"/>
            <ac:picMk id="13" creationId="{0B7C9083-3345-6F46-9F65-EEDC8A267B58}"/>
          </ac:picMkLst>
        </pc:picChg>
        <pc:picChg chg="add del mod">
          <ac:chgData name="David Corneille" userId="904987e9-954c-49eb-9403-c5b369ad9e80" providerId="ADAL" clId="{BF3B09A2-C531-4A3B-8857-6EF9338B435E}" dt="2022-07-01T08:10:35.334" v="1789" actId="478"/>
          <ac:picMkLst>
            <pc:docMk/>
            <pc:sldMk cId="1386338118" sldId="2134804762"/>
            <ac:picMk id="15" creationId="{3BDB310F-4C09-9F8B-016B-9763A987AFA8}"/>
          </ac:picMkLst>
        </pc:picChg>
        <pc:picChg chg="add del mod">
          <ac:chgData name="David Corneille" userId="904987e9-954c-49eb-9403-c5b369ad9e80" providerId="ADAL" clId="{BF3B09A2-C531-4A3B-8857-6EF9338B435E}" dt="2022-07-08T09:08:06.030" v="1891" actId="478"/>
          <ac:picMkLst>
            <pc:docMk/>
            <pc:sldMk cId="1386338118" sldId="2134804762"/>
            <ac:picMk id="19" creationId="{C3227B7B-F524-CC83-16D4-8AD55E72E193}"/>
          </ac:picMkLst>
        </pc:picChg>
        <pc:picChg chg="add del mod topLvl">
          <ac:chgData name="David Corneille" userId="904987e9-954c-49eb-9403-c5b369ad9e80" providerId="ADAL" clId="{BF3B09A2-C531-4A3B-8857-6EF9338B435E}" dt="2022-07-01T08:06:53.357" v="1724" actId="478"/>
          <ac:picMkLst>
            <pc:docMk/>
            <pc:sldMk cId="1386338118" sldId="2134804762"/>
            <ac:picMk id="22" creationId="{BCE624E6-6996-D908-3C61-CCB0160F5D60}"/>
          </ac:picMkLst>
        </pc:picChg>
        <pc:picChg chg="del mod topLvl">
          <ac:chgData name="David Corneille" userId="904987e9-954c-49eb-9403-c5b369ad9e80" providerId="ADAL" clId="{BF3B09A2-C531-4A3B-8857-6EF9338B435E}" dt="2022-06-28T12:22:54.950" v="164" actId="478"/>
          <ac:picMkLst>
            <pc:docMk/>
            <pc:sldMk cId="1386338118" sldId="2134804762"/>
            <ac:picMk id="23" creationId="{59ECB477-183D-CBD3-2F28-01E7E1AE162E}"/>
          </ac:picMkLst>
        </pc:picChg>
        <pc:picChg chg="add del mod">
          <ac:chgData name="David Corneille" userId="904987e9-954c-49eb-9403-c5b369ad9e80" providerId="ADAL" clId="{BF3B09A2-C531-4A3B-8857-6EF9338B435E}" dt="2022-07-08T09:08:06.030" v="1891" actId="478"/>
          <ac:picMkLst>
            <pc:docMk/>
            <pc:sldMk cId="1386338118" sldId="2134804762"/>
            <ac:picMk id="24" creationId="{CDEDFCF2-1387-E15F-71B8-D7CF7FD16933}"/>
          </ac:picMkLst>
        </pc:picChg>
        <pc:picChg chg="add del mod">
          <ac:chgData name="David Corneille" userId="904987e9-954c-49eb-9403-c5b369ad9e80" providerId="ADAL" clId="{BF3B09A2-C531-4A3B-8857-6EF9338B435E}" dt="2022-07-01T08:11:43.863" v="1798" actId="478"/>
          <ac:picMkLst>
            <pc:docMk/>
            <pc:sldMk cId="1386338118" sldId="2134804762"/>
            <ac:picMk id="27" creationId="{BB9651FA-B74D-1ACC-E65A-7FB2D59DDCC1}"/>
          </ac:picMkLst>
        </pc:picChg>
        <pc:picChg chg="add del mod">
          <ac:chgData name="David Corneille" userId="904987e9-954c-49eb-9403-c5b369ad9e80" providerId="ADAL" clId="{BF3B09A2-C531-4A3B-8857-6EF9338B435E}" dt="2022-07-08T09:08:06.030" v="1891" actId="478"/>
          <ac:picMkLst>
            <pc:docMk/>
            <pc:sldMk cId="1386338118" sldId="2134804762"/>
            <ac:picMk id="32" creationId="{7EAB1025-ECDD-918D-8C9A-D6D63634CB92}"/>
          </ac:picMkLst>
        </pc:picChg>
        <pc:picChg chg="add del mod">
          <ac:chgData name="David Corneille" userId="904987e9-954c-49eb-9403-c5b369ad9e80" providerId="ADAL" clId="{BF3B09A2-C531-4A3B-8857-6EF9338B435E}" dt="2022-07-08T09:08:06.030" v="1891" actId="478"/>
          <ac:picMkLst>
            <pc:docMk/>
            <pc:sldMk cId="1386338118" sldId="2134804762"/>
            <ac:picMk id="34" creationId="{4E2E0B31-FCD9-4C30-9A1D-EF51B3D8D6C8}"/>
          </ac:picMkLst>
        </pc:picChg>
        <pc:picChg chg="add del mod">
          <ac:chgData name="David Corneille" userId="904987e9-954c-49eb-9403-c5b369ad9e80" providerId="ADAL" clId="{BF3B09A2-C531-4A3B-8857-6EF9338B435E}" dt="2022-06-28T11:58:52.969" v="13" actId="21"/>
          <ac:picMkLst>
            <pc:docMk/>
            <pc:sldMk cId="1386338118" sldId="2134804762"/>
            <ac:picMk id="1025" creationId="{15136972-E4FF-5B59-A35B-36D01E3D4E41}"/>
          </ac:picMkLst>
        </pc:picChg>
        <pc:picChg chg="add del mod">
          <ac:chgData name="David Corneille" userId="904987e9-954c-49eb-9403-c5b369ad9e80" providerId="ADAL" clId="{BF3B09A2-C531-4A3B-8857-6EF9338B435E}" dt="2022-06-28T12:03:47.071" v="100" actId="478"/>
          <ac:picMkLst>
            <pc:docMk/>
            <pc:sldMk cId="1386338118" sldId="2134804762"/>
            <ac:picMk id="1028" creationId="{AD7AB4A9-30C9-1789-FA4A-F6187B01A934}"/>
          </ac:picMkLst>
        </pc:picChg>
        <pc:picChg chg="add del mod">
          <ac:chgData name="David Corneille" userId="904987e9-954c-49eb-9403-c5b369ad9e80" providerId="ADAL" clId="{BF3B09A2-C531-4A3B-8857-6EF9338B435E}" dt="2022-06-28T12:25:14.768" v="205" actId="478"/>
          <ac:picMkLst>
            <pc:docMk/>
            <pc:sldMk cId="1386338118" sldId="2134804762"/>
            <ac:picMk id="1029" creationId="{AF7553B9-A2CB-BE31-0854-0D471C4A0574}"/>
          </ac:picMkLst>
        </pc:picChg>
        <pc:picChg chg="add del mod">
          <ac:chgData name="David Corneille" userId="904987e9-954c-49eb-9403-c5b369ad9e80" providerId="ADAL" clId="{BF3B09A2-C531-4A3B-8857-6EF9338B435E}" dt="2022-07-08T09:08:06.030" v="1891" actId="478"/>
          <ac:picMkLst>
            <pc:docMk/>
            <pc:sldMk cId="1386338118" sldId="2134804762"/>
            <ac:picMk id="1031" creationId="{E4FB2B69-6F1E-3369-054E-1C80F6F73266}"/>
          </ac:picMkLst>
        </pc:picChg>
      </pc:sldChg>
      <pc:sldChg chg="addSp delSp modSp mod">
        <pc:chgData name="David Corneille" userId="904987e9-954c-49eb-9403-c5b369ad9e80" providerId="ADAL" clId="{BF3B09A2-C531-4A3B-8857-6EF9338B435E}" dt="2022-06-30T20:26:22.104" v="390"/>
        <pc:sldMkLst>
          <pc:docMk/>
          <pc:sldMk cId="1860214605" sldId="2134804770"/>
        </pc:sldMkLst>
        <pc:spChg chg="add del mod">
          <ac:chgData name="David Corneille" userId="904987e9-954c-49eb-9403-c5b369ad9e80" providerId="ADAL" clId="{BF3B09A2-C531-4A3B-8857-6EF9338B435E}" dt="2022-06-30T20:26:22.104" v="390"/>
          <ac:spMkLst>
            <pc:docMk/>
            <pc:sldMk cId="1860214605" sldId="2134804770"/>
            <ac:spMk id="2" creationId="{0EBE8ADF-2627-7824-F747-6994FCFA2936}"/>
          </ac:spMkLst>
        </pc:spChg>
      </pc:sldChg>
      <pc:sldChg chg="addSp delSp modSp new mod">
        <pc:chgData name="David Corneille" userId="904987e9-954c-49eb-9403-c5b369ad9e80" providerId="ADAL" clId="{BF3B09A2-C531-4A3B-8857-6EF9338B435E}" dt="2022-06-30T20:53:13.613" v="755" actId="20577"/>
        <pc:sldMkLst>
          <pc:docMk/>
          <pc:sldMk cId="2569879244" sldId="2134804776"/>
        </pc:sldMkLst>
        <pc:spChg chg="add del">
          <ac:chgData name="David Corneille" userId="904987e9-954c-49eb-9403-c5b369ad9e80" providerId="ADAL" clId="{BF3B09A2-C531-4A3B-8857-6EF9338B435E}" dt="2022-06-30T20:32:19.509" v="442" actId="21"/>
          <ac:spMkLst>
            <pc:docMk/>
            <pc:sldMk cId="2569879244" sldId="2134804776"/>
            <ac:spMk id="3" creationId="{D409C300-C772-0A48-BAC4-80F5CC997CD0}"/>
          </ac:spMkLst>
        </pc:spChg>
        <pc:spChg chg="add mod">
          <ac:chgData name="David Corneille" userId="904987e9-954c-49eb-9403-c5b369ad9e80" providerId="ADAL" clId="{BF3B09A2-C531-4A3B-8857-6EF9338B435E}" dt="2022-06-30T20:53:13.613" v="755" actId="20577"/>
          <ac:spMkLst>
            <pc:docMk/>
            <pc:sldMk cId="2569879244" sldId="2134804776"/>
            <ac:spMk id="4" creationId="{B369D10B-FBE1-8D92-96B0-825CD6FE919C}"/>
          </ac:spMkLst>
        </pc:spChg>
        <pc:spChg chg="add mod">
          <ac:chgData name="David Corneille" userId="904987e9-954c-49eb-9403-c5b369ad9e80" providerId="ADAL" clId="{BF3B09A2-C531-4A3B-8857-6EF9338B435E}" dt="2022-06-30T20:46:56.315" v="649" actId="20577"/>
          <ac:spMkLst>
            <pc:docMk/>
            <pc:sldMk cId="2569879244" sldId="2134804776"/>
            <ac:spMk id="6" creationId="{3B9149F3-E0E9-CBC7-0BCA-C7B4F96CDEEB}"/>
          </ac:spMkLst>
        </pc:spChg>
        <pc:spChg chg="add del mod">
          <ac:chgData name="David Corneille" userId="904987e9-954c-49eb-9403-c5b369ad9e80" providerId="ADAL" clId="{BF3B09A2-C531-4A3B-8857-6EF9338B435E}" dt="2022-06-30T20:43:01.219" v="570" actId="478"/>
          <ac:spMkLst>
            <pc:docMk/>
            <pc:sldMk cId="2569879244" sldId="2134804776"/>
            <ac:spMk id="7" creationId="{F22A74E0-3D56-535A-7DDB-D3D408344A50}"/>
          </ac:spMkLst>
        </pc:spChg>
        <pc:spChg chg="add mod">
          <ac:chgData name="David Corneille" userId="904987e9-954c-49eb-9403-c5b369ad9e80" providerId="ADAL" clId="{BF3B09A2-C531-4A3B-8857-6EF9338B435E}" dt="2022-06-30T20:44:54.805" v="596" actId="14100"/>
          <ac:spMkLst>
            <pc:docMk/>
            <pc:sldMk cId="2569879244" sldId="2134804776"/>
            <ac:spMk id="8" creationId="{66C020BB-682F-0074-AAA5-B8CE278521EC}"/>
          </ac:spMkLst>
        </pc:spChg>
        <pc:spChg chg="add mod">
          <ac:chgData name="David Corneille" userId="904987e9-954c-49eb-9403-c5b369ad9e80" providerId="ADAL" clId="{BF3B09A2-C531-4A3B-8857-6EF9338B435E}" dt="2022-06-30T20:46:30.985" v="631" actId="20577"/>
          <ac:spMkLst>
            <pc:docMk/>
            <pc:sldMk cId="2569879244" sldId="2134804776"/>
            <ac:spMk id="9" creationId="{0E9D9205-7D41-2F99-5261-A5F9DE248B6C}"/>
          </ac:spMkLst>
        </pc:spChg>
        <pc:spChg chg="add mod">
          <ac:chgData name="David Corneille" userId="904987e9-954c-49eb-9403-c5b369ad9e80" providerId="ADAL" clId="{BF3B09A2-C531-4A3B-8857-6EF9338B435E}" dt="2022-06-30T20:45:53.900" v="619" actId="1076"/>
          <ac:spMkLst>
            <pc:docMk/>
            <pc:sldMk cId="2569879244" sldId="2134804776"/>
            <ac:spMk id="10" creationId="{FCA01582-6DA7-E729-2222-AC0D8B4D98AC}"/>
          </ac:spMkLst>
        </pc:spChg>
        <pc:spChg chg="add mod">
          <ac:chgData name="David Corneille" userId="904987e9-954c-49eb-9403-c5b369ad9e80" providerId="ADAL" clId="{BF3B09A2-C531-4A3B-8857-6EF9338B435E}" dt="2022-06-30T20:47:03.766" v="653" actId="1036"/>
          <ac:spMkLst>
            <pc:docMk/>
            <pc:sldMk cId="2569879244" sldId="2134804776"/>
            <ac:spMk id="11" creationId="{4F6D21CA-40D7-C8D2-1061-1FDAA13D28F2}"/>
          </ac:spMkLst>
        </pc:spChg>
        <pc:spChg chg="add mod">
          <ac:chgData name="David Corneille" userId="904987e9-954c-49eb-9403-c5b369ad9e80" providerId="ADAL" clId="{BF3B09A2-C531-4A3B-8857-6EF9338B435E}" dt="2022-06-30T20:46:36.677" v="636" actId="20577"/>
          <ac:spMkLst>
            <pc:docMk/>
            <pc:sldMk cId="2569879244" sldId="2134804776"/>
            <ac:spMk id="12" creationId="{CDD3656B-DB7E-3B8E-2C86-78894271DC18}"/>
          </ac:spMkLst>
        </pc:spChg>
        <pc:spChg chg="add mod">
          <ac:chgData name="David Corneille" userId="904987e9-954c-49eb-9403-c5b369ad9e80" providerId="ADAL" clId="{BF3B09A2-C531-4A3B-8857-6EF9338B435E}" dt="2022-06-30T20:46:51.296" v="645" actId="1035"/>
          <ac:spMkLst>
            <pc:docMk/>
            <pc:sldMk cId="2569879244" sldId="2134804776"/>
            <ac:spMk id="13" creationId="{BAF65EE7-9DEF-4608-14E1-879C4A6F3833}"/>
          </ac:spMkLst>
        </pc:spChg>
      </pc:sldChg>
      <pc:sldChg chg="addSp modSp new del mod">
        <pc:chgData name="David Corneille" userId="904987e9-954c-49eb-9403-c5b369ad9e80" providerId="ADAL" clId="{BF3B09A2-C531-4A3B-8857-6EF9338B435E}" dt="2022-06-30T20:53:47.865" v="762" actId="47"/>
        <pc:sldMkLst>
          <pc:docMk/>
          <pc:sldMk cId="26998510" sldId="2134804777"/>
        </pc:sldMkLst>
        <pc:spChg chg="add mod">
          <ac:chgData name="David Corneille" userId="904987e9-954c-49eb-9403-c5b369ad9e80" providerId="ADAL" clId="{BF3B09A2-C531-4A3B-8857-6EF9338B435E}" dt="2022-06-30T20:29:01.898" v="426" actId="14100"/>
          <ac:spMkLst>
            <pc:docMk/>
            <pc:sldMk cId="26998510" sldId="2134804777"/>
            <ac:spMk id="4" creationId="{8A288598-93D0-28C6-382D-ABB8A114AA0C}"/>
          </ac:spMkLst>
        </pc:spChg>
        <pc:spChg chg="add mod">
          <ac:chgData name="David Corneille" userId="904987e9-954c-49eb-9403-c5b369ad9e80" providerId="ADAL" clId="{BF3B09A2-C531-4A3B-8857-6EF9338B435E}" dt="2022-06-30T20:29:35.382" v="438" actId="1076"/>
          <ac:spMkLst>
            <pc:docMk/>
            <pc:sldMk cId="26998510" sldId="2134804777"/>
            <ac:spMk id="5" creationId="{28AF5700-B8C1-010A-EAC7-7F2E624E5AE7}"/>
          </ac:spMkLst>
        </pc:spChg>
        <pc:picChg chg="add mod">
          <ac:chgData name="David Corneille" userId="904987e9-954c-49eb-9403-c5b369ad9e80" providerId="ADAL" clId="{BF3B09A2-C531-4A3B-8857-6EF9338B435E}" dt="2022-06-30T20:27:55.871" v="400" actId="1076"/>
          <ac:picMkLst>
            <pc:docMk/>
            <pc:sldMk cId="26998510" sldId="2134804777"/>
            <ac:picMk id="3" creationId="{40CACFCB-E78C-CDD6-FCA7-0211E4CF2242}"/>
          </ac:picMkLst>
        </pc:picChg>
      </pc:sldChg>
      <pc:sldChg chg="addSp delSp modSp new mod ord">
        <pc:chgData name="David Corneille" userId="904987e9-954c-49eb-9403-c5b369ad9e80" providerId="ADAL" clId="{BF3B09A2-C531-4A3B-8857-6EF9338B435E}" dt="2022-07-01T12:47:17.705" v="1863" actId="21"/>
        <pc:sldMkLst>
          <pc:docMk/>
          <pc:sldMk cId="2394746146" sldId="2134804778"/>
        </pc:sldMkLst>
        <pc:spChg chg="add del mod">
          <ac:chgData name="David Corneille" userId="904987e9-954c-49eb-9403-c5b369ad9e80" providerId="ADAL" clId="{BF3B09A2-C531-4A3B-8857-6EF9338B435E}" dt="2022-07-01T12:47:17.705" v="1863" actId="21"/>
          <ac:spMkLst>
            <pc:docMk/>
            <pc:sldMk cId="2394746146" sldId="2134804778"/>
            <ac:spMk id="4" creationId="{8DA03A14-E455-773E-0007-2FD0049969A8}"/>
          </ac:spMkLst>
        </pc:spChg>
        <pc:spChg chg="add mod">
          <ac:chgData name="David Corneille" userId="904987e9-954c-49eb-9403-c5b369ad9e80" providerId="ADAL" clId="{BF3B09A2-C531-4A3B-8857-6EF9338B435E}" dt="2022-06-30T20:56:25.112" v="859" actId="1076"/>
          <ac:spMkLst>
            <pc:docMk/>
            <pc:sldMk cId="2394746146" sldId="2134804778"/>
            <ac:spMk id="6" creationId="{DA20490A-445E-56E3-11A1-C3AD3CA06942}"/>
          </ac:spMkLst>
        </pc:spChg>
        <pc:spChg chg="add mod">
          <ac:chgData name="David Corneille" userId="904987e9-954c-49eb-9403-c5b369ad9e80" providerId="ADAL" clId="{BF3B09A2-C531-4A3B-8857-6EF9338B435E}" dt="2022-06-30T20:33:35.342" v="461" actId="1582"/>
          <ac:spMkLst>
            <pc:docMk/>
            <pc:sldMk cId="2394746146" sldId="2134804778"/>
            <ac:spMk id="7" creationId="{E7290DC2-499A-EFE3-D415-3329DE52B340}"/>
          </ac:spMkLst>
        </pc:spChg>
        <pc:spChg chg="add">
          <ac:chgData name="David Corneille" userId="904987e9-954c-49eb-9403-c5b369ad9e80" providerId="ADAL" clId="{BF3B09A2-C531-4A3B-8857-6EF9338B435E}" dt="2022-06-30T20:33:41.081" v="462" actId="11529"/>
          <ac:spMkLst>
            <pc:docMk/>
            <pc:sldMk cId="2394746146" sldId="2134804778"/>
            <ac:spMk id="8" creationId="{E8C52319-4ECC-E33F-BACD-A473C4E589FD}"/>
          </ac:spMkLst>
        </pc:spChg>
        <pc:spChg chg="add del mod">
          <ac:chgData name="David Corneille" userId="904987e9-954c-49eb-9403-c5b369ad9e80" providerId="ADAL" clId="{BF3B09A2-C531-4A3B-8857-6EF9338B435E}" dt="2022-06-30T20:55:47.764" v="808" actId="478"/>
          <ac:spMkLst>
            <pc:docMk/>
            <pc:sldMk cId="2394746146" sldId="2134804778"/>
            <ac:spMk id="9" creationId="{0CFF3936-F9DF-10D4-FC86-307EEE9D7CC2}"/>
          </ac:spMkLst>
        </pc:spChg>
        <pc:picChg chg="add mod">
          <ac:chgData name="David Corneille" userId="904987e9-954c-49eb-9403-c5b369ad9e80" providerId="ADAL" clId="{BF3B09A2-C531-4A3B-8857-6EF9338B435E}" dt="2022-06-30T20:33:02.147" v="450" actId="1076"/>
          <ac:picMkLst>
            <pc:docMk/>
            <pc:sldMk cId="2394746146" sldId="2134804778"/>
            <ac:picMk id="3" creationId="{0DD03285-5F61-97AA-AEB3-0DA917CF2269}"/>
          </ac:picMkLst>
        </pc:picChg>
      </pc:sldChg>
      <pc:sldChg chg="addSp delSp modSp add mod">
        <pc:chgData name="David Corneille" userId="904987e9-954c-49eb-9403-c5b369ad9e80" providerId="ADAL" clId="{BF3B09A2-C531-4A3B-8857-6EF9338B435E}" dt="2022-07-01T12:47:27.149" v="1865" actId="1076"/>
        <pc:sldMkLst>
          <pc:docMk/>
          <pc:sldMk cId="1950065656" sldId="2134804779"/>
        </pc:sldMkLst>
        <pc:spChg chg="mod">
          <ac:chgData name="David Corneille" userId="904987e9-954c-49eb-9403-c5b369ad9e80" providerId="ADAL" clId="{BF3B09A2-C531-4A3B-8857-6EF9338B435E}" dt="2022-06-30T20:53:18.699" v="761" actId="20577"/>
          <ac:spMkLst>
            <pc:docMk/>
            <pc:sldMk cId="1950065656" sldId="2134804779"/>
            <ac:spMk id="4" creationId="{B369D10B-FBE1-8D92-96B0-825CD6FE919C}"/>
          </ac:spMkLst>
        </pc:spChg>
        <pc:spChg chg="del">
          <ac:chgData name="David Corneille" userId="904987e9-954c-49eb-9403-c5b369ad9e80" providerId="ADAL" clId="{BF3B09A2-C531-4A3B-8857-6EF9338B435E}" dt="2022-06-30T20:47:29.026" v="654" actId="478"/>
          <ac:spMkLst>
            <pc:docMk/>
            <pc:sldMk cId="1950065656" sldId="2134804779"/>
            <ac:spMk id="6" creationId="{3B9149F3-E0E9-CBC7-0BCA-C7B4F96CDEEB}"/>
          </ac:spMkLst>
        </pc:spChg>
        <pc:spChg chg="mod">
          <ac:chgData name="David Corneille" userId="904987e9-954c-49eb-9403-c5b369ad9e80" providerId="ADAL" clId="{BF3B09A2-C531-4A3B-8857-6EF9338B435E}" dt="2022-06-30T20:51:21.241" v="722" actId="1076"/>
          <ac:spMkLst>
            <pc:docMk/>
            <pc:sldMk cId="1950065656" sldId="2134804779"/>
            <ac:spMk id="7" creationId="{F22A74E0-3D56-535A-7DDB-D3D408344A50}"/>
          </ac:spMkLst>
        </pc:spChg>
        <pc:spChg chg="del">
          <ac:chgData name="David Corneille" userId="904987e9-954c-49eb-9403-c5b369ad9e80" providerId="ADAL" clId="{BF3B09A2-C531-4A3B-8857-6EF9338B435E}" dt="2022-06-30T20:47:31.692" v="655" actId="478"/>
          <ac:spMkLst>
            <pc:docMk/>
            <pc:sldMk cId="1950065656" sldId="2134804779"/>
            <ac:spMk id="8" creationId="{66C020BB-682F-0074-AAA5-B8CE278521EC}"/>
          </ac:spMkLst>
        </pc:spChg>
        <pc:spChg chg="add mod">
          <ac:chgData name="David Corneille" userId="904987e9-954c-49eb-9403-c5b369ad9e80" providerId="ADAL" clId="{BF3B09A2-C531-4A3B-8857-6EF9338B435E}" dt="2022-06-30T20:50:49.244" v="714" actId="1076"/>
          <ac:spMkLst>
            <pc:docMk/>
            <pc:sldMk cId="1950065656" sldId="2134804779"/>
            <ac:spMk id="9" creationId="{A1B912CB-7D7F-DF64-6E98-EF0F37D25DCF}"/>
          </ac:spMkLst>
        </pc:spChg>
        <pc:spChg chg="add del">
          <ac:chgData name="David Corneille" userId="904987e9-954c-49eb-9403-c5b369ad9e80" providerId="ADAL" clId="{BF3B09A2-C531-4A3B-8857-6EF9338B435E}" dt="2022-06-30T20:48:48.478" v="684" actId="478"/>
          <ac:spMkLst>
            <pc:docMk/>
            <pc:sldMk cId="1950065656" sldId="2134804779"/>
            <ac:spMk id="10" creationId="{AFF63F3A-AD56-E023-78ED-D8794B9D6BED}"/>
          </ac:spMkLst>
        </pc:spChg>
        <pc:spChg chg="add mod">
          <ac:chgData name="David Corneille" userId="904987e9-954c-49eb-9403-c5b369ad9e80" providerId="ADAL" clId="{BF3B09A2-C531-4A3B-8857-6EF9338B435E}" dt="2022-06-30T20:53:01.968" v="749" actId="1076"/>
          <ac:spMkLst>
            <pc:docMk/>
            <pc:sldMk cId="1950065656" sldId="2134804779"/>
            <ac:spMk id="11" creationId="{A589EB1E-5921-7A57-B1FE-8E42D8B07C84}"/>
          </ac:spMkLst>
        </pc:spChg>
        <pc:spChg chg="add mod">
          <ac:chgData name="David Corneille" userId="904987e9-954c-49eb-9403-c5b369ad9e80" providerId="ADAL" clId="{BF3B09A2-C531-4A3B-8857-6EF9338B435E}" dt="2022-06-30T20:52:54.193" v="748" actId="1076"/>
          <ac:spMkLst>
            <pc:docMk/>
            <pc:sldMk cId="1950065656" sldId="2134804779"/>
            <ac:spMk id="12" creationId="{45298C4D-0D31-1286-EDE2-169B37DAC38A}"/>
          </ac:spMkLst>
        </pc:spChg>
        <pc:spChg chg="add mod">
          <ac:chgData name="David Corneille" userId="904987e9-954c-49eb-9403-c5b369ad9e80" providerId="ADAL" clId="{BF3B09A2-C531-4A3B-8857-6EF9338B435E}" dt="2022-06-30T20:52:45.634" v="746" actId="1076"/>
          <ac:spMkLst>
            <pc:docMk/>
            <pc:sldMk cId="1950065656" sldId="2134804779"/>
            <ac:spMk id="13" creationId="{D52F6168-DE0C-1DEC-DDB5-8940FD99DD30}"/>
          </ac:spMkLst>
        </pc:spChg>
        <pc:spChg chg="add mod">
          <ac:chgData name="David Corneille" userId="904987e9-954c-49eb-9403-c5b369ad9e80" providerId="ADAL" clId="{BF3B09A2-C531-4A3B-8857-6EF9338B435E}" dt="2022-07-01T12:47:27.149" v="1865" actId="1076"/>
          <ac:spMkLst>
            <pc:docMk/>
            <pc:sldMk cId="1950065656" sldId="2134804779"/>
            <ac:spMk id="14" creationId="{C4DE9B23-C19A-5F70-47BA-ECDA716F18C0}"/>
          </ac:spMkLst>
        </pc:spChg>
      </pc:sldChg>
      <pc:sldChg chg="addSp delSp modSp new mod ord">
        <pc:chgData name="David Corneille" userId="904987e9-954c-49eb-9403-c5b369ad9e80" providerId="ADAL" clId="{BF3B09A2-C531-4A3B-8857-6EF9338B435E}" dt="2022-07-01T08:13:18.788" v="1812" actId="404"/>
        <pc:sldMkLst>
          <pc:docMk/>
          <pc:sldMk cId="3014221557" sldId="2134804780"/>
        </pc:sldMkLst>
        <pc:spChg chg="add mod">
          <ac:chgData name="David Corneille" userId="904987e9-954c-49eb-9403-c5b369ad9e80" providerId="ADAL" clId="{BF3B09A2-C531-4A3B-8857-6EF9338B435E}" dt="2022-06-30T20:54:28.279" v="775" actId="1076"/>
          <ac:spMkLst>
            <pc:docMk/>
            <pc:sldMk cId="3014221557" sldId="2134804780"/>
            <ac:spMk id="2" creationId="{073020D6-27F5-0763-5FE2-FF4716404666}"/>
          </ac:spMkLst>
        </pc:spChg>
        <pc:spChg chg="add mod">
          <ac:chgData name="David Corneille" userId="904987e9-954c-49eb-9403-c5b369ad9e80" providerId="ADAL" clId="{BF3B09A2-C531-4A3B-8857-6EF9338B435E}" dt="2022-06-30T21:08:19.548" v="1311" actId="6549"/>
          <ac:spMkLst>
            <pc:docMk/>
            <pc:sldMk cId="3014221557" sldId="2134804780"/>
            <ac:spMk id="3" creationId="{2FCCAA64-8250-088C-D349-C74071EA98D0}"/>
          </ac:spMkLst>
        </pc:spChg>
        <pc:spChg chg="add mod">
          <ac:chgData name="David Corneille" userId="904987e9-954c-49eb-9403-c5b369ad9e80" providerId="ADAL" clId="{BF3B09A2-C531-4A3B-8857-6EF9338B435E}" dt="2022-06-30T21:13:27.993" v="1467" actId="20577"/>
          <ac:spMkLst>
            <pc:docMk/>
            <pc:sldMk cId="3014221557" sldId="2134804780"/>
            <ac:spMk id="5" creationId="{64529988-2E9A-6ED7-1C41-3D021DE1855F}"/>
          </ac:spMkLst>
        </pc:spChg>
        <pc:spChg chg="add del mod">
          <ac:chgData name="David Corneille" userId="904987e9-954c-49eb-9403-c5b369ad9e80" providerId="ADAL" clId="{BF3B09A2-C531-4A3B-8857-6EF9338B435E}" dt="2022-06-30T21:00:10.288" v="942" actId="478"/>
          <ac:spMkLst>
            <pc:docMk/>
            <pc:sldMk cId="3014221557" sldId="2134804780"/>
            <ac:spMk id="7" creationId="{63EC68C0-1DD2-4B2A-37F8-1D138B648654}"/>
          </ac:spMkLst>
        </pc:spChg>
        <pc:spChg chg="add mod">
          <ac:chgData name="David Corneille" userId="904987e9-954c-49eb-9403-c5b369ad9e80" providerId="ADAL" clId="{BF3B09A2-C531-4A3B-8857-6EF9338B435E}" dt="2022-06-30T21:13:33.572" v="1469" actId="14100"/>
          <ac:spMkLst>
            <pc:docMk/>
            <pc:sldMk cId="3014221557" sldId="2134804780"/>
            <ac:spMk id="9" creationId="{B6069293-6984-1BCC-BB6F-0448D97EF08D}"/>
          </ac:spMkLst>
        </pc:spChg>
        <pc:spChg chg="add mod">
          <ac:chgData name="David Corneille" userId="904987e9-954c-49eb-9403-c5b369ad9e80" providerId="ADAL" clId="{BF3B09A2-C531-4A3B-8857-6EF9338B435E}" dt="2022-07-01T08:13:09.541" v="1809" actId="2711"/>
          <ac:spMkLst>
            <pc:docMk/>
            <pc:sldMk cId="3014221557" sldId="2134804780"/>
            <ac:spMk id="12" creationId="{4E81D203-5F7F-2222-CBC1-86AC4F45C645}"/>
          </ac:spMkLst>
        </pc:spChg>
        <pc:spChg chg="add mod">
          <ac:chgData name="David Corneille" userId="904987e9-954c-49eb-9403-c5b369ad9e80" providerId="ADAL" clId="{BF3B09A2-C531-4A3B-8857-6EF9338B435E}" dt="2022-06-30T21:14:09.522" v="1480" actId="208"/>
          <ac:spMkLst>
            <pc:docMk/>
            <pc:sldMk cId="3014221557" sldId="2134804780"/>
            <ac:spMk id="15" creationId="{2B554C6A-BB04-F92B-3F99-7230D6318483}"/>
          </ac:spMkLst>
        </pc:spChg>
        <pc:spChg chg="add mod">
          <ac:chgData name="David Corneille" userId="904987e9-954c-49eb-9403-c5b369ad9e80" providerId="ADAL" clId="{BF3B09A2-C531-4A3B-8857-6EF9338B435E}" dt="2022-07-01T08:13:18.788" v="1812" actId="404"/>
          <ac:spMkLst>
            <pc:docMk/>
            <pc:sldMk cId="3014221557" sldId="2134804780"/>
            <ac:spMk id="16" creationId="{37563119-44C9-4551-0918-FF2FD0CB5B80}"/>
          </ac:spMkLst>
        </pc:spChg>
        <pc:spChg chg="add mod">
          <ac:chgData name="David Corneille" userId="904987e9-954c-49eb-9403-c5b369ad9e80" providerId="ADAL" clId="{BF3B09A2-C531-4A3B-8857-6EF9338B435E}" dt="2022-06-30T21:14:53.597" v="1535" actId="1076"/>
          <ac:spMkLst>
            <pc:docMk/>
            <pc:sldMk cId="3014221557" sldId="2134804780"/>
            <ac:spMk id="17" creationId="{AC3AF388-20DA-A165-A68F-CD11293D6FA9}"/>
          </ac:spMkLst>
        </pc:spChg>
        <pc:spChg chg="add mod">
          <ac:chgData name="David Corneille" userId="904987e9-954c-49eb-9403-c5b369ad9e80" providerId="ADAL" clId="{BF3B09A2-C531-4A3B-8857-6EF9338B435E}" dt="2022-06-30T21:15:40.325" v="1576" actId="1076"/>
          <ac:spMkLst>
            <pc:docMk/>
            <pc:sldMk cId="3014221557" sldId="2134804780"/>
            <ac:spMk id="19" creationId="{F3938268-CC05-674F-77B6-071276016131}"/>
          </ac:spMkLst>
        </pc:spChg>
        <pc:spChg chg="add del mod">
          <ac:chgData name="David Corneille" userId="904987e9-954c-49eb-9403-c5b369ad9e80" providerId="ADAL" clId="{BF3B09A2-C531-4A3B-8857-6EF9338B435E}" dt="2022-06-30T21:16:52.532" v="1579" actId="478"/>
          <ac:spMkLst>
            <pc:docMk/>
            <pc:sldMk cId="3014221557" sldId="2134804780"/>
            <ac:spMk id="20" creationId="{913EB044-AE31-3DB5-3099-DF470DE8C636}"/>
          </ac:spMkLst>
        </pc:spChg>
        <pc:picChg chg="add mod">
          <ac:chgData name="David Corneille" userId="904987e9-954c-49eb-9403-c5b369ad9e80" providerId="ADAL" clId="{BF3B09A2-C531-4A3B-8857-6EF9338B435E}" dt="2022-06-30T21:13:40.820" v="1472" actId="14100"/>
          <ac:picMkLst>
            <pc:docMk/>
            <pc:sldMk cId="3014221557" sldId="2134804780"/>
            <ac:picMk id="11" creationId="{109DB441-D08D-D33F-8CA4-10BB04DD1274}"/>
          </ac:picMkLst>
        </pc:picChg>
        <pc:picChg chg="add mod">
          <ac:chgData name="David Corneille" userId="904987e9-954c-49eb-9403-c5b369ad9e80" providerId="ADAL" clId="{BF3B09A2-C531-4A3B-8857-6EF9338B435E}" dt="2022-06-30T21:13:52.124" v="1476" actId="1076"/>
          <ac:picMkLst>
            <pc:docMk/>
            <pc:sldMk cId="3014221557" sldId="2134804780"/>
            <ac:picMk id="14" creationId="{E861C7A6-3149-9A42-BBE1-364E06BA070F}"/>
          </ac:picMkLst>
        </pc:picChg>
      </pc:sldChg>
      <pc:sldChg chg="addSp delSp modSp add mod ord">
        <pc:chgData name="David Corneille" userId="904987e9-954c-49eb-9403-c5b369ad9e80" providerId="ADAL" clId="{BF3B09A2-C531-4A3B-8857-6EF9338B435E}" dt="2022-07-01T12:47:46.444" v="1867"/>
        <pc:sldMkLst>
          <pc:docMk/>
          <pc:sldMk cId="2190638003" sldId="2134804781"/>
        </pc:sldMkLst>
        <pc:spChg chg="mod">
          <ac:chgData name="David Corneille" userId="904987e9-954c-49eb-9403-c5b369ad9e80" providerId="ADAL" clId="{BF3B09A2-C531-4A3B-8857-6EF9338B435E}" dt="2022-06-30T21:06:47.857" v="1144" actId="14100"/>
          <ac:spMkLst>
            <pc:docMk/>
            <pc:sldMk cId="2190638003" sldId="2134804781"/>
            <ac:spMk id="3" creationId="{2FCCAA64-8250-088C-D349-C74071EA98D0}"/>
          </ac:spMkLst>
        </pc:spChg>
        <pc:spChg chg="del">
          <ac:chgData name="David Corneille" userId="904987e9-954c-49eb-9403-c5b369ad9e80" providerId="ADAL" clId="{BF3B09A2-C531-4A3B-8857-6EF9338B435E}" dt="2022-06-30T21:03:59.884" v="1083" actId="478"/>
          <ac:spMkLst>
            <pc:docMk/>
            <pc:sldMk cId="2190638003" sldId="2134804781"/>
            <ac:spMk id="5" creationId="{64529988-2E9A-6ED7-1C41-3D021DE1855F}"/>
          </ac:spMkLst>
        </pc:spChg>
        <pc:spChg chg="add mod">
          <ac:chgData name="David Corneille" userId="904987e9-954c-49eb-9403-c5b369ad9e80" providerId="ADAL" clId="{BF3B09A2-C531-4A3B-8857-6EF9338B435E}" dt="2022-06-30T21:05:08.405" v="1091" actId="1076"/>
          <ac:spMkLst>
            <pc:docMk/>
            <pc:sldMk cId="2190638003" sldId="2134804781"/>
            <ac:spMk id="8" creationId="{64E99A3F-6799-FC22-FDC4-6A35A86C6A18}"/>
          </ac:spMkLst>
        </pc:spChg>
        <pc:spChg chg="del">
          <ac:chgData name="David Corneille" userId="904987e9-954c-49eb-9403-c5b369ad9e80" providerId="ADAL" clId="{BF3B09A2-C531-4A3B-8857-6EF9338B435E}" dt="2022-06-30T21:03:59.884" v="1083" actId="478"/>
          <ac:spMkLst>
            <pc:docMk/>
            <pc:sldMk cId="2190638003" sldId="2134804781"/>
            <ac:spMk id="9" creationId="{B6069293-6984-1BCC-BB6F-0448D97EF08D}"/>
          </ac:spMkLst>
        </pc:spChg>
        <pc:spChg chg="add mod">
          <ac:chgData name="David Corneille" userId="904987e9-954c-49eb-9403-c5b369ad9e80" providerId="ADAL" clId="{BF3B09A2-C531-4A3B-8857-6EF9338B435E}" dt="2022-06-30T21:09:25.021" v="1451" actId="6549"/>
          <ac:spMkLst>
            <pc:docMk/>
            <pc:sldMk cId="2190638003" sldId="2134804781"/>
            <ac:spMk id="12" creationId="{B573B222-11C7-1D74-2C15-21D99256736C}"/>
          </ac:spMkLst>
        </pc:spChg>
        <pc:spChg chg="add del mod">
          <ac:chgData name="David Corneille" userId="904987e9-954c-49eb-9403-c5b369ad9e80" providerId="ADAL" clId="{BF3B09A2-C531-4A3B-8857-6EF9338B435E}" dt="2022-06-30T21:09:31.021" v="1453"/>
          <ac:spMkLst>
            <pc:docMk/>
            <pc:sldMk cId="2190638003" sldId="2134804781"/>
            <ac:spMk id="13" creationId="{8812BEDA-54EC-C0FC-0FC1-1FDB5FF657B0}"/>
          </ac:spMkLst>
        </pc:spChg>
        <pc:picChg chg="add mod">
          <ac:chgData name="David Corneille" userId="904987e9-954c-49eb-9403-c5b369ad9e80" providerId="ADAL" clId="{BF3B09A2-C531-4A3B-8857-6EF9338B435E}" dt="2022-06-30T21:05:10.935" v="1092" actId="1076"/>
          <ac:picMkLst>
            <pc:docMk/>
            <pc:sldMk cId="2190638003" sldId="2134804781"/>
            <ac:picMk id="7" creationId="{4EE2804C-B3D8-5FA5-4764-5B5DD01C067F}"/>
          </ac:picMkLst>
        </pc:picChg>
        <pc:picChg chg="del">
          <ac:chgData name="David Corneille" userId="904987e9-954c-49eb-9403-c5b369ad9e80" providerId="ADAL" clId="{BF3B09A2-C531-4A3B-8857-6EF9338B435E}" dt="2022-06-30T21:03:59.884" v="1083" actId="478"/>
          <ac:picMkLst>
            <pc:docMk/>
            <pc:sldMk cId="2190638003" sldId="2134804781"/>
            <ac:picMk id="11" creationId="{109DB441-D08D-D33F-8CA4-10BB04DD1274}"/>
          </ac:picMkLst>
        </pc:picChg>
      </pc:sldChg>
      <pc:sldChg chg="add">
        <pc:chgData name="David Corneille" userId="904987e9-954c-49eb-9403-c5b369ad9e80" providerId="ADAL" clId="{BF3B09A2-C531-4A3B-8857-6EF9338B435E}" dt="2022-06-30T21:09:32.625" v="1454"/>
        <pc:sldMkLst>
          <pc:docMk/>
          <pc:sldMk cId="2619085337" sldId="2134804782"/>
        </pc:sldMkLst>
      </pc:sldChg>
      <pc:sldChg chg="addSp delSp modSp add mod modClrScheme chgLayout">
        <pc:chgData name="David Corneille" userId="904987e9-954c-49eb-9403-c5b369ad9e80" providerId="ADAL" clId="{BF3B09A2-C531-4A3B-8857-6EF9338B435E}" dt="2022-07-01T08:11:22.453" v="1797" actId="1076"/>
        <pc:sldMkLst>
          <pc:docMk/>
          <pc:sldMk cId="951264488" sldId="2134804783"/>
        </pc:sldMkLst>
        <pc:spChg chg="del mod ord">
          <ac:chgData name="David Corneille" userId="904987e9-954c-49eb-9403-c5b369ad9e80" providerId="ADAL" clId="{BF3B09A2-C531-4A3B-8857-6EF9338B435E}" dt="2022-07-01T08:08:30.690" v="1735" actId="478"/>
          <ac:spMkLst>
            <pc:docMk/>
            <pc:sldMk cId="951264488" sldId="2134804783"/>
            <ac:spMk id="2" creationId="{7188D395-0555-458C-894B-56979A99488B}"/>
          </ac:spMkLst>
        </pc:spChg>
        <pc:spChg chg="add mod">
          <ac:chgData name="David Corneille" userId="904987e9-954c-49eb-9403-c5b369ad9e80" providerId="ADAL" clId="{BF3B09A2-C531-4A3B-8857-6EF9338B435E}" dt="2022-07-01T08:11:15.713" v="1796" actId="1076"/>
          <ac:spMkLst>
            <pc:docMk/>
            <pc:sldMk cId="951264488" sldId="2134804783"/>
            <ac:spMk id="3" creationId="{B6749B60-9EF1-5191-DF7C-9B9BD347F3BB}"/>
          </ac:spMkLst>
        </pc:spChg>
        <pc:spChg chg="del mod ord">
          <ac:chgData name="David Corneille" userId="904987e9-954c-49eb-9403-c5b369ad9e80" providerId="ADAL" clId="{BF3B09A2-C531-4A3B-8857-6EF9338B435E}" dt="2022-07-01T08:08:33.024" v="1736" actId="478"/>
          <ac:spMkLst>
            <pc:docMk/>
            <pc:sldMk cId="951264488" sldId="2134804783"/>
            <ac:spMk id="4" creationId="{ECCF9BCE-3FC7-4775-9F41-418BFB2BD5F7}"/>
          </ac:spMkLst>
        </pc:spChg>
        <pc:spChg chg="add mod">
          <ac:chgData name="David Corneille" userId="904987e9-954c-49eb-9403-c5b369ad9e80" providerId="ADAL" clId="{BF3B09A2-C531-4A3B-8857-6EF9338B435E}" dt="2022-07-01T08:11:22.453" v="1797" actId="1076"/>
          <ac:spMkLst>
            <pc:docMk/>
            <pc:sldMk cId="951264488" sldId="2134804783"/>
            <ac:spMk id="16" creationId="{A8E77014-6FD6-3EFC-9AD7-38C99362B136}"/>
          </ac:spMkLst>
        </pc:spChg>
        <pc:spChg chg="del">
          <ac:chgData name="David Corneille" userId="904987e9-954c-49eb-9403-c5b369ad9e80" providerId="ADAL" clId="{BF3B09A2-C531-4A3B-8857-6EF9338B435E}" dt="2022-07-01T08:08:40.412" v="1739" actId="478"/>
          <ac:spMkLst>
            <pc:docMk/>
            <pc:sldMk cId="951264488" sldId="2134804783"/>
            <ac:spMk id="29" creationId="{4B618D14-77D5-B555-3D35-BBAAF6DBE911}"/>
          </ac:spMkLst>
        </pc:spChg>
        <pc:spChg chg="del">
          <ac:chgData name="David Corneille" userId="904987e9-954c-49eb-9403-c5b369ad9e80" providerId="ADAL" clId="{BF3B09A2-C531-4A3B-8857-6EF9338B435E}" dt="2022-07-01T08:08:28.009" v="1734" actId="478"/>
          <ac:spMkLst>
            <pc:docMk/>
            <pc:sldMk cId="951264488" sldId="2134804783"/>
            <ac:spMk id="30" creationId="{12562C7B-1735-7DF9-CEE6-8F2942CDB139}"/>
          </ac:spMkLst>
        </pc:spChg>
        <pc:picChg chg="mod">
          <ac:chgData name="David Corneille" userId="904987e9-954c-49eb-9403-c5b369ad9e80" providerId="ADAL" clId="{BF3B09A2-C531-4A3B-8857-6EF9338B435E}" dt="2022-07-01T08:08:55.298" v="1746" actId="1076"/>
          <ac:picMkLst>
            <pc:docMk/>
            <pc:sldMk cId="951264488" sldId="2134804783"/>
            <ac:picMk id="15" creationId="{3BDB310F-4C09-9F8B-016B-9763A987AFA8}"/>
          </ac:picMkLst>
        </pc:picChg>
        <pc:picChg chg="del">
          <ac:chgData name="David Corneille" userId="904987e9-954c-49eb-9403-c5b369ad9e80" providerId="ADAL" clId="{BF3B09A2-C531-4A3B-8857-6EF9338B435E}" dt="2022-07-01T08:08:39.130" v="1738" actId="478"/>
          <ac:picMkLst>
            <pc:docMk/>
            <pc:sldMk cId="951264488" sldId="2134804783"/>
            <ac:picMk id="24" creationId="{CDEDFCF2-1387-E15F-71B8-D7CF7FD16933}"/>
          </ac:picMkLst>
        </pc:picChg>
        <pc:picChg chg="mod">
          <ac:chgData name="David Corneille" userId="904987e9-954c-49eb-9403-c5b369ad9e80" providerId="ADAL" clId="{BF3B09A2-C531-4A3B-8857-6EF9338B435E}" dt="2022-07-01T08:11:06.552" v="1795" actId="14100"/>
          <ac:picMkLst>
            <pc:docMk/>
            <pc:sldMk cId="951264488" sldId="2134804783"/>
            <ac:picMk id="27" creationId="{BB9651FA-B74D-1ACC-E65A-7FB2D59DDCC1}"/>
          </ac:picMkLst>
        </pc:picChg>
        <pc:picChg chg="del">
          <ac:chgData name="David Corneille" userId="904987e9-954c-49eb-9403-c5b369ad9e80" providerId="ADAL" clId="{BF3B09A2-C531-4A3B-8857-6EF9338B435E}" dt="2022-07-01T08:08:38.502" v="1737" actId="478"/>
          <ac:picMkLst>
            <pc:docMk/>
            <pc:sldMk cId="951264488" sldId="2134804783"/>
            <ac:picMk id="1031" creationId="{E4FB2B69-6F1E-3369-054E-1C80F6F73266}"/>
          </ac:picMkLst>
        </pc:picChg>
      </pc:sldChg>
      <pc:sldChg chg="addSp delSp modSp new mod">
        <pc:chgData name="David Corneille" userId="904987e9-954c-49eb-9403-c5b369ad9e80" providerId="ADAL" clId="{BF3B09A2-C531-4A3B-8857-6EF9338B435E}" dt="2022-07-01T12:54:25.047" v="1889" actId="1076"/>
        <pc:sldMkLst>
          <pc:docMk/>
          <pc:sldMk cId="1598313602" sldId="2134804784"/>
        </pc:sldMkLst>
        <pc:spChg chg="add mod">
          <ac:chgData name="David Corneille" userId="904987e9-954c-49eb-9403-c5b369ad9e80" providerId="ADAL" clId="{BF3B09A2-C531-4A3B-8857-6EF9338B435E}" dt="2022-07-01T12:54:25.047" v="1889" actId="1076"/>
          <ac:spMkLst>
            <pc:docMk/>
            <pc:sldMk cId="1598313602" sldId="2134804784"/>
            <ac:spMk id="4" creationId="{1EF51DE1-D678-FC77-BA91-D446FCF2CBC6}"/>
          </ac:spMkLst>
        </pc:spChg>
        <pc:picChg chg="add del mod">
          <ac:chgData name="David Corneille" userId="904987e9-954c-49eb-9403-c5b369ad9e80" providerId="ADAL" clId="{BF3B09A2-C531-4A3B-8857-6EF9338B435E}" dt="2022-07-01T12:51:49.404" v="1877" actId="478"/>
          <ac:picMkLst>
            <pc:docMk/>
            <pc:sldMk cId="1598313602" sldId="2134804784"/>
            <ac:picMk id="3" creationId="{239704BB-A1C9-BECF-94CE-9DBA76F15390}"/>
          </ac:picMkLst>
        </pc:picChg>
      </pc:sldChg>
      <pc:sldChg chg="addSp modSp new mod">
        <pc:chgData name="David Corneille" userId="904987e9-954c-49eb-9403-c5b369ad9e80" providerId="ADAL" clId="{BF3B09A2-C531-4A3B-8857-6EF9338B435E}" dt="2022-07-01T12:54:12.659" v="1888" actId="1076"/>
        <pc:sldMkLst>
          <pc:docMk/>
          <pc:sldMk cId="3665920306" sldId="2134804785"/>
        </pc:sldMkLst>
        <pc:picChg chg="add mod">
          <ac:chgData name="David Corneille" userId="904987e9-954c-49eb-9403-c5b369ad9e80" providerId="ADAL" clId="{BF3B09A2-C531-4A3B-8857-6EF9338B435E}" dt="2022-07-01T12:54:12.659" v="1888" actId="1076"/>
          <ac:picMkLst>
            <pc:docMk/>
            <pc:sldMk cId="3665920306" sldId="2134804785"/>
            <ac:picMk id="3" creationId="{AD436EEC-A175-5FCB-03E9-CBE8B56E14F5}"/>
          </ac:picMkLst>
        </pc:picChg>
      </pc:sldChg>
      <pc:sldChg chg="addSp delSp modSp add mod">
        <pc:chgData name="David Corneille" userId="904987e9-954c-49eb-9403-c5b369ad9e80" providerId="ADAL" clId="{BF3B09A2-C531-4A3B-8857-6EF9338B435E}" dt="2022-07-08T10:31:57.730" v="4120" actId="1076"/>
        <pc:sldMkLst>
          <pc:docMk/>
          <pc:sldMk cId="295110622" sldId="2134804786"/>
        </pc:sldMkLst>
        <pc:spChg chg="add del mod">
          <ac:chgData name="David Corneille" userId="904987e9-954c-49eb-9403-c5b369ad9e80" providerId="ADAL" clId="{BF3B09A2-C531-4A3B-8857-6EF9338B435E}" dt="2022-07-08T10:24:58.265" v="3932" actId="478"/>
          <ac:spMkLst>
            <pc:docMk/>
            <pc:sldMk cId="295110622" sldId="2134804786"/>
            <ac:spMk id="3" creationId="{B3EE0C30-E500-BCF9-9E6E-3D4CD79AB8D6}"/>
          </ac:spMkLst>
        </pc:spChg>
        <pc:spChg chg="add mod">
          <ac:chgData name="David Corneille" userId="904987e9-954c-49eb-9403-c5b369ad9e80" providerId="ADAL" clId="{BF3B09A2-C531-4A3B-8857-6EF9338B435E}" dt="2022-07-08T10:30:31.469" v="4071" actId="20577"/>
          <ac:spMkLst>
            <pc:docMk/>
            <pc:sldMk cId="295110622" sldId="2134804786"/>
            <ac:spMk id="5" creationId="{B78898A9-2C26-D720-4DEB-FBC08917A926}"/>
          </ac:spMkLst>
        </pc:spChg>
        <pc:spChg chg="add mod">
          <ac:chgData name="David Corneille" userId="904987e9-954c-49eb-9403-c5b369ad9e80" providerId="ADAL" clId="{BF3B09A2-C531-4A3B-8857-6EF9338B435E}" dt="2022-07-08T10:29:27.656" v="4035" actId="207"/>
          <ac:spMkLst>
            <pc:docMk/>
            <pc:sldMk cId="295110622" sldId="2134804786"/>
            <ac:spMk id="18" creationId="{59B51B81-BFB0-35B7-B77C-896D17BC0E49}"/>
          </ac:spMkLst>
        </pc:spChg>
        <pc:spChg chg="add mod">
          <ac:chgData name="David Corneille" userId="904987e9-954c-49eb-9403-c5b369ad9e80" providerId="ADAL" clId="{BF3B09A2-C531-4A3B-8857-6EF9338B435E}" dt="2022-07-08T10:29:38.887" v="4050" actId="20577"/>
          <ac:spMkLst>
            <pc:docMk/>
            <pc:sldMk cId="295110622" sldId="2134804786"/>
            <ac:spMk id="20" creationId="{5BBC7BC9-649F-FB8E-2072-D419C8114100}"/>
          </ac:spMkLst>
        </pc:spChg>
        <pc:spChg chg="add mod">
          <ac:chgData name="David Corneille" userId="904987e9-954c-49eb-9403-c5b369ad9e80" providerId="ADAL" clId="{BF3B09A2-C531-4A3B-8857-6EF9338B435E}" dt="2022-07-08T10:29:55.739" v="4055" actId="20577"/>
          <ac:spMkLst>
            <pc:docMk/>
            <pc:sldMk cId="295110622" sldId="2134804786"/>
            <ac:spMk id="21" creationId="{DDEB8097-B0C9-2E1B-BE3F-18379DF1F8B2}"/>
          </ac:spMkLst>
        </pc:spChg>
        <pc:spChg chg="mod">
          <ac:chgData name="David Corneille" userId="904987e9-954c-49eb-9403-c5b369ad9e80" providerId="ADAL" clId="{BF3B09A2-C531-4A3B-8857-6EF9338B435E}" dt="2022-07-08T10:31:57.730" v="4120" actId="1076"/>
          <ac:spMkLst>
            <pc:docMk/>
            <pc:sldMk cId="295110622" sldId="2134804786"/>
            <ac:spMk id="30" creationId="{12562C7B-1735-7DF9-CEE6-8F2942CDB139}"/>
          </ac:spMkLst>
        </pc:spChg>
        <pc:picChg chg="del">
          <ac:chgData name="David Corneille" userId="904987e9-954c-49eb-9403-c5b369ad9e80" providerId="ADAL" clId="{BF3B09A2-C531-4A3B-8857-6EF9338B435E}" dt="2022-07-08T10:26:34.758" v="3945" actId="478"/>
          <ac:picMkLst>
            <pc:docMk/>
            <pc:sldMk cId="295110622" sldId="2134804786"/>
            <ac:picMk id="34" creationId="{4E2E0B31-FCD9-4C30-9A1D-EF51B3D8D6C8}"/>
          </ac:picMkLst>
        </pc:picChg>
        <pc:picChg chg="add mod">
          <ac:chgData name="David Corneille" userId="904987e9-954c-49eb-9403-c5b369ad9e80" providerId="ADAL" clId="{BF3B09A2-C531-4A3B-8857-6EF9338B435E}" dt="2022-07-08T10:26:52.425" v="3950" actId="208"/>
          <ac:picMkLst>
            <pc:docMk/>
            <pc:sldMk cId="295110622" sldId="2134804786"/>
            <ac:picMk id="2049" creationId="{D084C370-4F9B-E879-23CF-282746468A5F}"/>
          </ac:picMkLst>
        </pc:picChg>
      </pc:sldChg>
    </pc:docChg>
  </pc:docChgLst>
  <pc:docChgLst>
    <pc:chgData name="Corneille David" userId="904987e9-954c-49eb-9403-c5b369ad9e80" providerId="ADAL" clId="{9285B249-2682-4D61-817B-BB0D5BF0C85D}"/>
    <pc:docChg chg="undo custSel addSld delSld modSld sldOrd">
      <pc:chgData name="Corneille David" userId="904987e9-954c-49eb-9403-c5b369ad9e80" providerId="ADAL" clId="{9285B249-2682-4D61-817B-BB0D5BF0C85D}" dt="2021-10-21T13:42:51.956" v="737" actId="20577"/>
      <pc:docMkLst>
        <pc:docMk/>
      </pc:docMkLst>
      <pc:sldChg chg="modSp mod">
        <pc:chgData name="Corneille David" userId="904987e9-954c-49eb-9403-c5b369ad9e80" providerId="ADAL" clId="{9285B249-2682-4D61-817B-BB0D5BF0C85D}" dt="2021-10-21T13:42:51.956" v="737" actId="20577"/>
        <pc:sldMkLst>
          <pc:docMk/>
          <pc:sldMk cId="2530391556" sldId="282"/>
        </pc:sldMkLst>
        <pc:spChg chg="mod">
          <ac:chgData name="Corneille David" userId="904987e9-954c-49eb-9403-c5b369ad9e80" providerId="ADAL" clId="{9285B249-2682-4D61-817B-BB0D5BF0C85D}" dt="2021-10-21T13:42:51.956" v="737" actId="20577"/>
          <ac:spMkLst>
            <pc:docMk/>
            <pc:sldMk cId="2530391556" sldId="282"/>
            <ac:spMk id="11" creationId="{D58C7C52-873B-436D-9C7D-02F89F232DD2}"/>
          </ac:spMkLst>
        </pc:spChg>
      </pc:sldChg>
      <pc:sldChg chg="modSp add del mod">
        <pc:chgData name="Corneille David" userId="904987e9-954c-49eb-9403-c5b369ad9e80" providerId="ADAL" clId="{9285B249-2682-4D61-817B-BB0D5BF0C85D}" dt="2021-10-18T12:07:40.122" v="730" actId="20577"/>
        <pc:sldMkLst>
          <pc:docMk/>
          <pc:sldMk cId="1727008240" sldId="2134804755"/>
        </pc:sldMkLst>
        <pc:spChg chg="mod">
          <ac:chgData name="Corneille David" userId="904987e9-954c-49eb-9403-c5b369ad9e80" providerId="ADAL" clId="{9285B249-2682-4D61-817B-BB0D5BF0C85D}" dt="2021-10-18T12:07:40.122" v="730" actId="20577"/>
          <ac:spMkLst>
            <pc:docMk/>
            <pc:sldMk cId="1727008240" sldId="2134804755"/>
            <ac:spMk id="31" creationId="{9EE088AD-594D-494D-A6C3-19169BC3D2BB}"/>
          </ac:spMkLst>
        </pc:spChg>
      </pc:sldChg>
      <pc:sldChg chg="modSp add del mod">
        <pc:chgData name="Corneille David" userId="904987e9-954c-49eb-9403-c5b369ad9e80" providerId="ADAL" clId="{9285B249-2682-4D61-817B-BB0D5BF0C85D}" dt="2021-10-15T14:09:34.887" v="2" actId="27636"/>
        <pc:sldMkLst>
          <pc:docMk/>
          <pc:sldMk cId="1386338118" sldId="2134804762"/>
        </pc:sldMkLst>
        <pc:spChg chg="mod">
          <ac:chgData name="Corneille David" userId="904987e9-954c-49eb-9403-c5b369ad9e80" providerId="ADAL" clId="{9285B249-2682-4D61-817B-BB0D5BF0C85D}" dt="2021-10-15T14:09:34.887" v="2" actId="27636"/>
          <ac:spMkLst>
            <pc:docMk/>
            <pc:sldMk cId="1386338118" sldId="2134804762"/>
            <ac:spMk id="4" creationId="{ECCF9BCE-3FC7-4775-9F41-418BFB2BD5F7}"/>
          </ac:spMkLst>
        </pc:spChg>
      </pc:sldChg>
      <pc:sldChg chg="del">
        <pc:chgData name="Corneille David" userId="904987e9-954c-49eb-9403-c5b369ad9e80" providerId="ADAL" clId="{9285B249-2682-4D61-817B-BB0D5BF0C85D}" dt="2021-10-15T14:09:08.655" v="0" actId="47"/>
        <pc:sldMkLst>
          <pc:docMk/>
          <pc:sldMk cId="819032361" sldId="2134804763"/>
        </pc:sldMkLst>
      </pc:sldChg>
      <pc:sldChg chg="addSp delSp modSp add mod">
        <pc:chgData name="Corneille David" userId="904987e9-954c-49eb-9403-c5b369ad9e80" providerId="ADAL" clId="{9285B249-2682-4D61-817B-BB0D5BF0C85D}" dt="2021-10-18T08:36:46.120" v="212"/>
        <pc:sldMkLst>
          <pc:docMk/>
          <pc:sldMk cId="2624053957" sldId="2134804763"/>
        </pc:sldMkLst>
        <pc:spChg chg="del">
          <ac:chgData name="Corneille David" userId="904987e9-954c-49eb-9403-c5b369ad9e80" providerId="ADAL" clId="{9285B249-2682-4D61-817B-BB0D5BF0C85D}" dt="2021-10-18T08:05:36.825" v="73" actId="478"/>
          <ac:spMkLst>
            <pc:docMk/>
            <pc:sldMk cId="2624053957" sldId="2134804763"/>
            <ac:spMk id="4" creationId="{877433D0-0E18-4131-BBBA-59AC10301BAF}"/>
          </ac:spMkLst>
        </pc:spChg>
        <pc:spChg chg="add del mod">
          <ac:chgData name="Corneille David" userId="904987e9-954c-49eb-9403-c5b369ad9e80" providerId="ADAL" clId="{9285B249-2682-4D61-817B-BB0D5BF0C85D}" dt="2021-10-18T08:05:36.825" v="73" actId="478"/>
          <ac:spMkLst>
            <pc:docMk/>
            <pc:sldMk cId="2624053957" sldId="2134804763"/>
            <ac:spMk id="5" creationId="{B8283151-EBF1-4F78-A63B-F8477A83FDE3}"/>
          </ac:spMkLst>
        </pc:spChg>
        <pc:spChg chg="add mod">
          <ac:chgData name="Corneille David" userId="904987e9-954c-49eb-9403-c5b369ad9e80" providerId="ADAL" clId="{9285B249-2682-4D61-817B-BB0D5BF0C85D}" dt="2021-10-18T08:06:56.180" v="94" actId="14100"/>
          <ac:spMkLst>
            <pc:docMk/>
            <pc:sldMk cId="2624053957" sldId="2134804763"/>
            <ac:spMk id="8" creationId="{20CEAE56-A83D-4245-877D-E709BCA3002B}"/>
          </ac:spMkLst>
        </pc:spChg>
        <pc:picChg chg="del">
          <ac:chgData name="Corneille David" userId="904987e9-954c-49eb-9403-c5b369ad9e80" providerId="ADAL" clId="{9285B249-2682-4D61-817B-BB0D5BF0C85D}" dt="2021-10-18T08:05:36.825" v="73" actId="478"/>
          <ac:picMkLst>
            <pc:docMk/>
            <pc:sldMk cId="2624053957" sldId="2134804763"/>
            <ac:picMk id="3" creationId="{AE09633F-0D6E-41C3-AEED-EF556DB77A21}"/>
          </ac:picMkLst>
        </pc:picChg>
        <pc:picChg chg="add mod">
          <ac:chgData name="Corneille David" userId="904987e9-954c-49eb-9403-c5b369ad9e80" providerId="ADAL" clId="{9285B249-2682-4D61-817B-BB0D5BF0C85D}" dt="2021-10-18T08:36:46.120" v="212"/>
          <ac:picMkLst>
            <pc:docMk/>
            <pc:sldMk cId="2624053957" sldId="2134804763"/>
            <ac:picMk id="7" creationId="{53250299-9D96-4664-B49E-CB3C230C0DAC}"/>
          </ac:picMkLst>
        </pc:picChg>
      </pc:sldChg>
      <pc:sldChg chg="addSp delSp modSp add del mod">
        <pc:chgData name="Corneille David" userId="904987e9-954c-49eb-9403-c5b369ad9e80" providerId="ADAL" clId="{9285B249-2682-4D61-817B-BB0D5BF0C85D}" dt="2021-10-18T08:06:05.915" v="77" actId="47"/>
        <pc:sldMkLst>
          <pc:docMk/>
          <pc:sldMk cId="4033040747" sldId="2134804764"/>
        </pc:sldMkLst>
        <pc:spChg chg="mod">
          <ac:chgData name="Corneille David" userId="904987e9-954c-49eb-9403-c5b369ad9e80" providerId="ADAL" clId="{9285B249-2682-4D61-817B-BB0D5BF0C85D}" dt="2021-10-15T14:11:09.676" v="19" actId="20577"/>
          <ac:spMkLst>
            <pc:docMk/>
            <pc:sldMk cId="4033040747" sldId="2134804764"/>
            <ac:spMk id="4" creationId="{877433D0-0E18-4131-BBBA-59AC10301BAF}"/>
          </ac:spMkLst>
        </pc:spChg>
        <pc:picChg chg="add mod">
          <ac:chgData name="Corneille David" userId="904987e9-954c-49eb-9403-c5b369ad9e80" providerId="ADAL" clId="{9285B249-2682-4D61-817B-BB0D5BF0C85D}" dt="2021-10-15T14:10:59.196" v="13" actId="1076"/>
          <ac:picMkLst>
            <pc:docMk/>
            <pc:sldMk cId="4033040747" sldId="2134804764"/>
            <ac:picMk id="3" creationId="{FEF585E6-7743-4E16-8E9A-1A0154266E11}"/>
          </ac:picMkLst>
        </pc:picChg>
        <pc:picChg chg="del">
          <ac:chgData name="Corneille David" userId="904987e9-954c-49eb-9403-c5b369ad9e80" providerId="ADAL" clId="{9285B249-2682-4D61-817B-BB0D5BF0C85D}" dt="2021-10-15T14:10:00.366" v="7" actId="478"/>
          <ac:picMkLst>
            <pc:docMk/>
            <pc:sldMk cId="4033040747" sldId="2134804764"/>
            <ac:picMk id="5" creationId="{547CE61F-A08F-40AF-8475-35C6D0AEEAAF}"/>
          </ac:picMkLst>
        </pc:picChg>
        <pc:picChg chg="del mod">
          <ac:chgData name="Corneille David" userId="904987e9-954c-49eb-9403-c5b369ad9e80" providerId="ADAL" clId="{9285B249-2682-4D61-817B-BB0D5BF0C85D}" dt="2021-10-15T14:09:58.910" v="6" actId="478"/>
          <ac:picMkLst>
            <pc:docMk/>
            <pc:sldMk cId="4033040747" sldId="2134804764"/>
            <ac:picMk id="7" creationId="{0010C18A-E929-4364-B450-28D3CE8F8255}"/>
          </ac:picMkLst>
        </pc:picChg>
        <pc:picChg chg="add del mod">
          <ac:chgData name="Corneille David" userId="904987e9-954c-49eb-9403-c5b369ad9e80" providerId="ADAL" clId="{9285B249-2682-4D61-817B-BB0D5BF0C85D}" dt="2021-10-15T14:10:46.936" v="9" actId="21"/>
          <ac:picMkLst>
            <pc:docMk/>
            <pc:sldMk cId="4033040747" sldId="2134804764"/>
            <ac:picMk id="8" creationId="{6A760E48-D991-4EEA-BFCF-2ED796A13591}"/>
          </ac:picMkLst>
        </pc:picChg>
      </pc:sldChg>
      <pc:sldChg chg="addSp modSp new del mod">
        <pc:chgData name="Corneille David" userId="904987e9-954c-49eb-9403-c5b369ad9e80" providerId="ADAL" clId="{9285B249-2682-4D61-817B-BB0D5BF0C85D}" dt="2021-10-18T08:06:06.595" v="78" actId="47"/>
        <pc:sldMkLst>
          <pc:docMk/>
          <pc:sldMk cId="2063184999" sldId="2134804765"/>
        </pc:sldMkLst>
        <pc:spChg chg="add mod">
          <ac:chgData name="Corneille David" userId="904987e9-954c-49eb-9403-c5b369ad9e80" providerId="ADAL" clId="{9285B249-2682-4D61-817B-BB0D5BF0C85D}" dt="2021-10-15T14:11:23.302" v="36" actId="20577"/>
          <ac:spMkLst>
            <pc:docMk/>
            <pc:sldMk cId="2063184999" sldId="2134804765"/>
            <ac:spMk id="3" creationId="{D524F07A-C441-424A-BFDC-C1233B9914B7}"/>
          </ac:spMkLst>
        </pc:spChg>
        <pc:picChg chg="add mod">
          <ac:chgData name="Corneille David" userId="904987e9-954c-49eb-9403-c5b369ad9e80" providerId="ADAL" clId="{9285B249-2682-4D61-817B-BB0D5BF0C85D}" dt="2021-10-15T14:10:49.294" v="10"/>
          <ac:picMkLst>
            <pc:docMk/>
            <pc:sldMk cId="2063184999" sldId="2134804765"/>
            <ac:picMk id="2" creationId="{460DB705-3CE0-450E-83F4-FA0063C59DA3}"/>
          </ac:picMkLst>
        </pc:picChg>
      </pc:sldChg>
      <pc:sldChg chg="add del ord">
        <pc:chgData name="Corneille David" userId="904987e9-954c-49eb-9403-c5b369ad9e80" providerId="ADAL" clId="{9285B249-2682-4D61-817B-BB0D5BF0C85D}" dt="2021-10-18T08:44:05.786" v="528" actId="47"/>
        <pc:sldMkLst>
          <pc:docMk/>
          <pc:sldMk cId="149245239" sldId="2134804766"/>
        </pc:sldMkLst>
      </pc:sldChg>
      <pc:sldChg chg="modSp add mod ord">
        <pc:chgData name="Corneille David" userId="904987e9-954c-49eb-9403-c5b369ad9e80" providerId="ADAL" clId="{9285B249-2682-4D61-817B-BB0D5BF0C85D}" dt="2021-10-18T08:05:27.865" v="72" actId="20577"/>
        <pc:sldMkLst>
          <pc:docMk/>
          <pc:sldMk cId="2124264356" sldId="2134804767"/>
        </pc:sldMkLst>
        <pc:spChg chg="mod">
          <ac:chgData name="Corneille David" userId="904987e9-954c-49eb-9403-c5b369ad9e80" providerId="ADAL" clId="{9285B249-2682-4D61-817B-BB0D5BF0C85D}" dt="2021-10-18T08:05:27.865" v="72" actId="20577"/>
          <ac:spMkLst>
            <pc:docMk/>
            <pc:sldMk cId="2124264356" sldId="2134804767"/>
            <ac:spMk id="11" creationId="{D58C7C52-873B-436D-9C7D-02F89F232DD2}"/>
          </ac:spMkLst>
        </pc:spChg>
      </pc:sldChg>
      <pc:sldChg chg="addSp delSp modSp add mod">
        <pc:chgData name="Corneille David" userId="904987e9-954c-49eb-9403-c5b369ad9e80" providerId="ADAL" clId="{9285B249-2682-4D61-817B-BB0D5BF0C85D}" dt="2021-10-18T08:36:04.676" v="211"/>
        <pc:sldMkLst>
          <pc:docMk/>
          <pc:sldMk cId="68117460" sldId="2134804768"/>
        </pc:sldMkLst>
        <pc:spChg chg="add mod">
          <ac:chgData name="Corneille David" userId="904987e9-954c-49eb-9403-c5b369ad9e80" providerId="ADAL" clId="{9285B249-2682-4D61-817B-BB0D5BF0C85D}" dt="2021-10-18T08:07:47.788" v="122" actId="14100"/>
          <ac:spMkLst>
            <pc:docMk/>
            <pc:sldMk cId="68117460" sldId="2134804768"/>
            <ac:spMk id="5" creationId="{19B4093B-A278-47A5-B966-4C5612FA757E}"/>
          </ac:spMkLst>
        </pc:spChg>
        <pc:picChg chg="add del mod">
          <ac:chgData name="Corneille David" userId="904987e9-954c-49eb-9403-c5b369ad9e80" providerId="ADAL" clId="{9285B249-2682-4D61-817B-BB0D5BF0C85D}" dt="2021-10-18T08:31:28.183" v="161" actId="478"/>
          <ac:picMkLst>
            <pc:docMk/>
            <pc:sldMk cId="68117460" sldId="2134804768"/>
            <ac:picMk id="3" creationId="{46ECAC91-29EE-4D36-8D3B-3A0B44E48120}"/>
          </ac:picMkLst>
        </pc:picChg>
        <pc:picChg chg="add mod">
          <ac:chgData name="Corneille David" userId="904987e9-954c-49eb-9403-c5b369ad9e80" providerId="ADAL" clId="{9285B249-2682-4D61-817B-BB0D5BF0C85D}" dt="2021-10-18T08:36:04.676" v="211"/>
          <ac:picMkLst>
            <pc:docMk/>
            <pc:sldMk cId="68117460" sldId="2134804768"/>
            <ac:picMk id="6" creationId="{57E031FC-9806-4979-B7FD-1E2CF1099DD6}"/>
          </ac:picMkLst>
        </pc:picChg>
        <pc:picChg chg="del">
          <ac:chgData name="Corneille David" userId="904987e9-954c-49eb-9403-c5b369ad9e80" providerId="ADAL" clId="{9285B249-2682-4D61-817B-BB0D5BF0C85D}" dt="2021-10-18T08:06:17.948" v="82" actId="478"/>
          <ac:picMkLst>
            <pc:docMk/>
            <pc:sldMk cId="68117460" sldId="2134804768"/>
            <ac:picMk id="7" creationId="{53250299-9D96-4664-B49E-CB3C230C0DAC}"/>
          </ac:picMkLst>
        </pc:picChg>
      </pc:sldChg>
      <pc:sldChg chg="addSp delSp modSp add mod">
        <pc:chgData name="Corneille David" userId="904987e9-954c-49eb-9403-c5b369ad9e80" providerId="ADAL" clId="{9285B249-2682-4D61-817B-BB0D5BF0C85D}" dt="2021-10-18T08:37:02.233" v="213"/>
        <pc:sldMkLst>
          <pc:docMk/>
          <pc:sldMk cId="3115946145" sldId="2134804769"/>
        </pc:sldMkLst>
        <pc:spChg chg="add mod">
          <ac:chgData name="Corneille David" userId="904987e9-954c-49eb-9403-c5b369ad9e80" providerId="ADAL" clId="{9285B249-2682-4D61-817B-BB0D5BF0C85D}" dt="2021-10-18T08:08:04.398" v="138" actId="20577"/>
          <ac:spMkLst>
            <pc:docMk/>
            <pc:sldMk cId="3115946145" sldId="2134804769"/>
            <ac:spMk id="3" creationId="{4FB69350-1BD7-4AAB-8A3B-2AED4CCC9126}"/>
          </ac:spMkLst>
        </pc:spChg>
        <pc:picChg chg="add del mod">
          <ac:chgData name="Corneille David" userId="904987e9-954c-49eb-9403-c5b369ad9e80" providerId="ADAL" clId="{9285B249-2682-4D61-817B-BB0D5BF0C85D}" dt="2021-10-18T08:20:41.354" v="156" actId="478"/>
          <ac:picMkLst>
            <pc:docMk/>
            <pc:sldMk cId="3115946145" sldId="2134804769"/>
            <ac:picMk id="4" creationId="{4E1CEEA4-3CF1-489A-8B6F-9FE7AF0809BB}"/>
          </ac:picMkLst>
        </pc:picChg>
        <pc:picChg chg="add del mod">
          <ac:chgData name="Corneille David" userId="904987e9-954c-49eb-9403-c5b369ad9e80" providerId="ADAL" clId="{9285B249-2682-4D61-817B-BB0D5BF0C85D}" dt="2021-10-18T08:37:02.233" v="213"/>
          <ac:picMkLst>
            <pc:docMk/>
            <pc:sldMk cId="3115946145" sldId="2134804769"/>
            <ac:picMk id="6" creationId="{7AE5F93E-EB5A-464F-950B-1D2B323FAA8C}"/>
          </ac:picMkLst>
        </pc:picChg>
        <pc:picChg chg="del">
          <ac:chgData name="Corneille David" userId="904987e9-954c-49eb-9403-c5b369ad9e80" providerId="ADAL" clId="{9285B249-2682-4D61-817B-BB0D5BF0C85D}" dt="2021-10-18T08:06:21.773" v="83" actId="478"/>
          <ac:picMkLst>
            <pc:docMk/>
            <pc:sldMk cId="3115946145" sldId="2134804769"/>
            <ac:picMk id="7" creationId="{53250299-9D96-4664-B49E-CB3C230C0DAC}"/>
          </ac:picMkLst>
        </pc:picChg>
      </pc:sldChg>
      <pc:sldChg chg="addSp delSp modSp add mod">
        <pc:chgData name="Corneille David" userId="904987e9-954c-49eb-9403-c5b369ad9e80" providerId="ADAL" clId="{9285B249-2682-4D61-817B-BB0D5BF0C85D}" dt="2021-10-18T08:37:33.120" v="214"/>
        <pc:sldMkLst>
          <pc:docMk/>
          <pc:sldMk cId="1860214605" sldId="2134804770"/>
        </pc:sldMkLst>
        <pc:spChg chg="mod">
          <ac:chgData name="Corneille David" userId="904987e9-954c-49eb-9403-c5b369ad9e80" providerId="ADAL" clId="{9285B249-2682-4D61-817B-BB0D5BF0C85D}" dt="2021-10-18T08:33:08.898" v="183" actId="20577"/>
          <ac:spMkLst>
            <pc:docMk/>
            <pc:sldMk cId="1860214605" sldId="2134804770"/>
            <ac:spMk id="3" creationId="{6D1C264D-2946-478E-949B-CFB839940756}"/>
          </ac:spMkLst>
        </pc:spChg>
        <pc:picChg chg="del">
          <ac:chgData name="Corneille David" userId="904987e9-954c-49eb-9403-c5b369ad9e80" providerId="ADAL" clId="{9285B249-2682-4D61-817B-BB0D5BF0C85D}" dt="2021-10-18T08:21:07.017" v="160" actId="478"/>
          <ac:picMkLst>
            <pc:docMk/>
            <pc:sldMk cId="1860214605" sldId="2134804770"/>
            <ac:picMk id="4" creationId="{066338B6-FEB6-4C8F-B27A-A0F4012D77FA}"/>
          </ac:picMkLst>
        </pc:picChg>
        <pc:picChg chg="add mod">
          <ac:chgData name="Corneille David" userId="904987e9-954c-49eb-9403-c5b369ad9e80" providerId="ADAL" clId="{9285B249-2682-4D61-817B-BB0D5BF0C85D}" dt="2021-10-18T08:37:33.120" v="214"/>
          <ac:picMkLst>
            <pc:docMk/>
            <pc:sldMk cId="1860214605" sldId="2134804770"/>
            <ac:picMk id="5" creationId="{27598A87-3B8B-4D0F-9BDC-5618E7C4DA4E}"/>
          </ac:picMkLst>
        </pc:picChg>
      </pc:sldChg>
      <pc:sldChg chg="addSp delSp modSp add del mod">
        <pc:chgData name="Corneille David" userId="904987e9-954c-49eb-9403-c5b369ad9e80" providerId="ADAL" clId="{9285B249-2682-4D61-817B-BB0D5BF0C85D}" dt="2021-10-18T08:12:58.810" v="154" actId="2696"/>
        <pc:sldMkLst>
          <pc:docMk/>
          <pc:sldMk cId="2661203737" sldId="2134804770"/>
        </pc:sldMkLst>
        <pc:spChg chg="add mod">
          <ac:chgData name="Corneille David" userId="904987e9-954c-49eb-9403-c5b369ad9e80" providerId="ADAL" clId="{9285B249-2682-4D61-817B-BB0D5BF0C85D}" dt="2021-10-18T08:12:50.155" v="153" actId="20577"/>
          <ac:spMkLst>
            <pc:docMk/>
            <pc:sldMk cId="2661203737" sldId="2134804770"/>
            <ac:spMk id="3" creationId="{6D1C264D-2946-478E-949B-CFB839940756}"/>
          </ac:spMkLst>
        </pc:spChg>
        <pc:picChg chg="add mod">
          <ac:chgData name="Corneille David" userId="904987e9-954c-49eb-9403-c5b369ad9e80" providerId="ADAL" clId="{9285B249-2682-4D61-817B-BB0D5BF0C85D}" dt="2021-10-18T08:12:45.692" v="143" actId="1076"/>
          <ac:picMkLst>
            <pc:docMk/>
            <pc:sldMk cId="2661203737" sldId="2134804770"/>
            <ac:picMk id="4" creationId="{066338B6-FEB6-4C8F-B27A-A0F4012D77FA}"/>
          </ac:picMkLst>
        </pc:picChg>
        <pc:picChg chg="del">
          <ac:chgData name="Corneille David" userId="904987e9-954c-49eb-9403-c5b369ad9e80" providerId="ADAL" clId="{9285B249-2682-4D61-817B-BB0D5BF0C85D}" dt="2021-10-18T08:06:24.749" v="84" actId="478"/>
          <ac:picMkLst>
            <pc:docMk/>
            <pc:sldMk cId="2661203737" sldId="2134804770"/>
            <ac:picMk id="7" creationId="{53250299-9D96-4664-B49E-CB3C230C0DAC}"/>
          </ac:picMkLst>
        </pc:picChg>
      </pc:sldChg>
      <pc:sldChg chg="addSp delSp modSp add mod">
        <pc:chgData name="Corneille David" userId="904987e9-954c-49eb-9403-c5b369ad9e80" providerId="ADAL" clId="{9285B249-2682-4D61-817B-BB0D5BF0C85D}" dt="2021-10-18T08:41:08.562" v="238"/>
        <pc:sldMkLst>
          <pc:docMk/>
          <pc:sldMk cId="3543804723" sldId="2134804771"/>
        </pc:sldMkLst>
        <pc:spChg chg="mod">
          <ac:chgData name="Corneille David" userId="904987e9-954c-49eb-9403-c5b369ad9e80" providerId="ADAL" clId="{9285B249-2682-4D61-817B-BB0D5BF0C85D}" dt="2021-10-18T08:40:54.028" v="237" actId="14100"/>
          <ac:spMkLst>
            <pc:docMk/>
            <pc:sldMk cId="3543804723" sldId="2134804771"/>
            <ac:spMk id="3" creationId="{6D1C264D-2946-478E-949B-CFB839940756}"/>
          </ac:spMkLst>
        </pc:spChg>
        <pc:picChg chg="add del mod">
          <ac:chgData name="Corneille David" userId="904987e9-954c-49eb-9403-c5b369ad9e80" providerId="ADAL" clId="{9285B249-2682-4D61-817B-BB0D5BF0C85D}" dt="2021-10-18T08:40:39.409" v="218" actId="478"/>
          <ac:picMkLst>
            <pc:docMk/>
            <pc:sldMk cId="3543804723" sldId="2134804771"/>
            <ac:picMk id="4" creationId="{12B0DBA9-572B-46C5-8C4B-D7E24ACB1FAD}"/>
          </ac:picMkLst>
        </pc:picChg>
        <pc:picChg chg="del">
          <ac:chgData name="Corneille David" userId="904987e9-954c-49eb-9403-c5b369ad9e80" providerId="ADAL" clId="{9285B249-2682-4D61-817B-BB0D5BF0C85D}" dt="2021-10-18T08:33:12.450" v="184" actId="478"/>
          <ac:picMkLst>
            <pc:docMk/>
            <pc:sldMk cId="3543804723" sldId="2134804771"/>
            <ac:picMk id="5" creationId="{27598A87-3B8B-4D0F-9BDC-5618E7C4DA4E}"/>
          </ac:picMkLst>
        </pc:picChg>
        <pc:picChg chg="add mod">
          <ac:chgData name="Corneille David" userId="904987e9-954c-49eb-9403-c5b369ad9e80" providerId="ADAL" clId="{9285B249-2682-4D61-817B-BB0D5BF0C85D}" dt="2021-10-18T08:41:08.562" v="238"/>
          <ac:picMkLst>
            <pc:docMk/>
            <pc:sldMk cId="3543804723" sldId="2134804771"/>
            <ac:picMk id="7" creationId="{E061D52E-A3A8-4039-B876-661A637FF164}"/>
          </ac:picMkLst>
        </pc:picChg>
      </pc:sldChg>
      <pc:sldChg chg="addSp delSp modSp add mod">
        <pc:chgData name="Corneille David" userId="904987e9-954c-49eb-9403-c5b369ad9e80" providerId="ADAL" clId="{9285B249-2682-4D61-817B-BB0D5BF0C85D}" dt="2021-10-18T09:00:13.308" v="643" actId="20577"/>
        <pc:sldMkLst>
          <pc:docMk/>
          <pc:sldMk cId="4110579038" sldId="2134804772"/>
        </pc:sldMkLst>
        <pc:spChg chg="mod">
          <ac:chgData name="Corneille David" userId="904987e9-954c-49eb-9403-c5b369ad9e80" providerId="ADAL" clId="{9285B249-2682-4D61-817B-BB0D5BF0C85D}" dt="2021-10-18T08:49:43.205" v="597" actId="20577"/>
          <ac:spMkLst>
            <pc:docMk/>
            <pc:sldMk cId="4110579038" sldId="2134804772"/>
            <ac:spMk id="3" creationId="{6D1C264D-2946-478E-949B-CFB839940756}"/>
          </ac:spMkLst>
        </pc:spChg>
        <pc:spChg chg="add mod">
          <ac:chgData name="Corneille David" userId="904987e9-954c-49eb-9403-c5b369ad9e80" providerId="ADAL" clId="{9285B249-2682-4D61-817B-BB0D5BF0C85D}" dt="2021-10-18T09:00:13.308" v="643" actId="20577"/>
          <ac:spMkLst>
            <pc:docMk/>
            <pc:sldMk cId="4110579038" sldId="2134804772"/>
            <ac:spMk id="8" creationId="{CA984799-C105-4739-8578-FCA66B272310}"/>
          </ac:spMkLst>
        </pc:spChg>
        <pc:picChg chg="del">
          <ac:chgData name="Corneille David" userId="904987e9-954c-49eb-9403-c5b369ad9e80" providerId="ADAL" clId="{9285B249-2682-4D61-817B-BB0D5BF0C85D}" dt="2021-10-18T08:40:33.365" v="217" actId="478"/>
          <ac:picMkLst>
            <pc:docMk/>
            <pc:sldMk cId="4110579038" sldId="2134804772"/>
            <ac:picMk id="4" creationId="{12B0DBA9-572B-46C5-8C4B-D7E24ACB1FAD}"/>
          </ac:picMkLst>
        </pc:picChg>
        <pc:picChg chg="add del mod">
          <ac:chgData name="Corneille David" userId="904987e9-954c-49eb-9403-c5b369ad9e80" providerId="ADAL" clId="{9285B249-2682-4D61-817B-BB0D5BF0C85D}" dt="2021-10-18T08:55:27.063" v="617" actId="478"/>
          <ac:picMkLst>
            <pc:docMk/>
            <pc:sldMk cId="4110579038" sldId="2134804772"/>
            <ac:picMk id="5" creationId="{2E78904A-03AF-4CA7-9BDA-8FC4AE4AFFA5}"/>
          </ac:picMkLst>
        </pc:picChg>
        <pc:picChg chg="add mod">
          <ac:chgData name="Corneille David" userId="904987e9-954c-49eb-9403-c5b369ad9e80" providerId="ADAL" clId="{9285B249-2682-4D61-817B-BB0D5BF0C85D}" dt="2021-10-18T08:55:47.464" v="619" actId="1076"/>
          <ac:picMkLst>
            <pc:docMk/>
            <pc:sldMk cId="4110579038" sldId="2134804772"/>
            <ac:picMk id="7" creationId="{71327B25-1C4F-443E-BE19-4169E0B205DF}"/>
          </ac:picMkLst>
        </pc:picChg>
      </pc:sldChg>
      <pc:sldChg chg="modSp add mod ord">
        <pc:chgData name="Corneille David" userId="904987e9-954c-49eb-9403-c5b369ad9e80" providerId="ADAL" clId="{9285B249-2682-4D61-817B-BB0D5BF0C85D}" dt="2021-10-18T08:44:48.720" v="538" actId="20577"/>
        <pc:sldMkLst>
          <pc:docMk/>
          <pc:sldMk cId="3567742823" sldId="2134804773"/>
        </pc:sldMkLst>
        <pc:spChg chg="mod">
          <ac:chgData name="Corneille David" userId="904987e9-954c-49eb-9403-c5b369ad9e80" providerId="ADAL" clId="{9285B249-2682-4D61-817B-BB0D5BF0C85D}" dt="2021-10-18T08:44:48.720" v="538" actId="20577"/>
          <ac:spMkLst>
            <pc:docMk/>
            <pc:sldMk cId="3567742823" sldId="2134804773"/>
            <ac:spMk id="11" creationId="{D58C7C52-873B-436D-9C7D-02F89F232DD2}"/>
          </ac:spMkLst>
        </pc:spChg>
      </pc:sldChg>
      <pc:sldChg chg="addSp delSp modSp add mod">
        <pc:chgData name="Corneille David" userId="904987e9-954c-49eb-9403-c5b369ad9e80" providerId="ADAL" clId="{9285B249-2682-4D61-817B-BB0D5BF0C85D}" dt="2021-10-18T09:03:28.970" v="697" actId="20577"/>
        <pc:sldMkLst>
          <pc:docMk/>
          <pc:sldMk cId="1388723360" sldId="2134804774"/>
        </pc:sldMkLst>
        <pc:spChg chg="mod">
          <ac:chgData name="Corneille David" userId="904987e9-954c-49eb-9403-c5b369ad9e80" providerId="ADAL" clId="{9285B249-2682-4D61-817B-BB0D5BF0C85D}" dt="2021-10-18T08:59:16.934" v="634" actId="20577"/>
          <ac:spMkLst>
            <pc:docMk/>
            <pc:sldMk cId="1388723360" sldId="2134804774"/>
            <ac:spMk id="3" creationId="{6D1C264D-2946-478E-949B-CFB839940756}"/>
          </ac:spMkLst>
        </pc:spChg>
        <pc:spChg chg="add mod">
          <ac:chgData name="Corneille David" userId="904987e9-954c-49eb-9403-c5b369ad9e80" providerId="ADAL" clId="{9285B249-2682-4D61-817B-BB0D5BF0C85D}" dt="2021-10-18T09:00:19.478" v="644"/>
          <ac:spMkLst>
            <pc:docMk/>
            <pc:sldMk cId="1388723360" sldId="2134804774"/>
            <ac:spMk id="6" creationId="{09CE3613-57C2-45AA-9D85-6227F667104E}"/>
          </ac:spMkLst>
        </pc:spChg>
        <pc:spChg chg="add mod">
          <ac:chgData name="Corneille David" userId="904987e9-954c-49eb-9403-c5b369ad9e80" providerId="ADAL" clId="{9285B249-2682-4D61-817B-BB0D5BF0C85D}" dt="2021-10-18T09:02:32.087" v="671" actId="1076"/>
          <ac:spMkLst>
            <pc:docMk/>
            <pc:sldMk cId="1388723360" sldId="2134804774"/>
            <ac:spMk id="7" creationId="{C5377300-53B7-4BB1-B3D8-6D669D0494E2}"/>
          </ac:spMkLst>
        </pc:spChg>
        <pc:spChg chg="add mod">
          <ac:chgData name="Corneille David" userId="904987e9-954c-49eb-9403-c5b369ad9e80" providerId="ADAL" clId="{9285B249-2682-4D61-817B-BB0D5BF0C85D}" dt="2021-10-18T09:03:28.970" v="697" actId="20577"/>
          <ac:spMkLst>
            <pc:docMk/>
            <pc:sldMk cId="1388723360" sldId="2134804774"/>
            <ac:spMk id="8" creationId="{A5621EA3-1072-46AB-9E7A-D5EF23AA92CB}"/>
          </ac:spMkLst>
        </pc:spChg>
        <pc:spChg chg="add del mod">
          <ac:chgData name="Corneille David" userId="904987e9-954c-49eb-9403-c5b369ad9e80" providerId="ADAL" clId="{9285B249-2682-4D61-817B-BB0D5BF0C85D}" dt="2021-10-18T09:02:49.419" v="673"/>
          <ac:spMkLst>
            <pc:docMk/>
            <pc:sldMk cId="1388723360" sldId="2134804774"/>
            <ac:spMk id="9" creationId="{CBEE8F74-585C-46CF-8857-2A8B82F2B1AD}"/>
          </ac:spMkLst>
        </pc:spChg>
        <pc:picChg chg="add mod">
          <ac:chgData name="Corneille David" userId="904987e9-954c-49eb-9403-c5b369ad9e80" providerId="ADAL" clId="{9285B249-2682-4D61-817B-BB0D5BF0C85D}" dt="2021-10-18T08:59:09.942" v="621" actId="1076"/>
          <ac:picMkLst>
            <pc:docMk/>
            <pc:sldMk cId="1388723360" sldId="2134804774"/>
            <ac:picMk id="4" creationId="{F8E9B8FE-35BD-4C6D-928F-4805D6EE05F5}"/>
          </ac:picMkLst>
        </pc:picChg>
        <pc:picChg chg="del">
          <ac:chgData name="Corneille David" userId="904987e9-954c-49eb-9403-c5b369ad9e80" providerId="ADAL" clId="{9285B249-2682-4D61-817B-BB0D5BF0C85D}" dt="2021-10-18T08:49:49.906" v="598" actId="478"/>
          <ac:picMkLst>
            <pc:docMk/>
            <pc:sldMk cId="1388723360" sldId="2134804774"/>
            <ac:picMk id="5" creationId="{2E78904A-03AF-4CA7-9BDA-8FC4AE4AFFA5}"/>
          </ac:picMkLst>
        </pc:picChg>
      </pc:sldChg>
      <pc:sldChg chg="modSp add del mod">
        <pc:chgData name="Corneille David" userId="904987e9-954c-49eb-9403-c5b369ad9e80" providerId="ADAL" clId="{9285B249-2682-4D61-817B-BB0D5BF0C85D}" dt="2021-10-18T08:51:11.901" v="616" actId="47"/>
        <pc:sldMkLst>
          <pc:docMk/>
          <pc:sldMk cId="1446805481" sldId="2134804775"/>
        </pc:sldMkLst>
        <pc:spChg chg="mod">
          <ac:chgData name="Corneille David" userId="904987e9-954c-49eb-9403-c5b369ad9e80" providerId="ADAL" clId="{9285B249-2682-4D61-817B-BB0D5BF0C85D}" dt="2021-10-18T08:50:49.614" v="615" actId="20577"/>
          <ac:spMkLst>
            <pc:docMk/>
            <pc:sldMk cId="1446805481" sldId="2134804775"/>
            <ac:spMk id="3" creationId="{6D1C264D-2946-478E-949B-CFB839940756}"/>
          </ac:spMkLst>
        </pc:spChg>
      </pc:sldChg>
      <pc:sldChg chg="addSp delSp modSp add mod">
        <pc:chgData name="Corneille David" userId="904987e9-954c-49eb-9403-c5b369ad9e80" providerId="ADAL" clId="{9285B249-2682-4D61-817B-BB0D5BF0C85D}" dt="2021-10-18T09:00:47.735" v="651" actId="478"/>
        <pc:sldMkLst>
          <pc:docMk/>
          <pc:sldMk cId="3069860129" sldId="2134804775"/>
        </pc:sldMkLst>
        <pc:spChg chg="mod">
          <ac:chgData name="Corneille David" userId="904987e9-954c-49eb-9403-c5b369ad9e80" providerId="ADAL" clId="{9285B249-2682-4D61-817B-BB0D5BF0C85D}" dt="2021-10-18T09:00:42.730" v="650" actId="20577"/>
          <ac:spMkLst>
            <pc:docMk/>
            <pc:sldMk cId="3069860129" sldId="2134804775"/>
            <ac:spMk id="3" creationId="{6D1C264D-2946-478E-949B-CFB839940756}"/>
          </ac:spMkLst>
        </pc:spChg>
        <pc:spChg chg="add mod">
          <ac:chgData name="Corneille David" userId="904987e9-954c-49eb-9403-c5b369ad9e80" providerId="ADAL" clId="{9285B249-2682-4D61-817B-BB0D5BF0C85D}" dt="2021-10-18T09:00:36.893" v="648" actId="20577"/>
          <ac:spMkLst>
            <pc:docMk/>
            <pc:sldMk cId="3069860129" sldId="2134804775"/>
            <ac:spMk id="5" creationId="{9C4CB6A3-F7A4-499F-9526-DDE5060E5D66}"/>
          </ac:spMkLst>
        </pc:spChg>
        <pc:picChg chg="del">
          <ac:chgData name="Corneille David" userId="904987e9-954c-49eb-9403-c5b369ad9e80" providerId="ADAL" clId="{9285B249-2682-4D61-817B-BB0D5BF0C85D}" dt="2021-10-18T09:00:47.735" v="651" actId="478"/>
          <ac:picMkLst>
            <pc:docMk/>
            <pc:sldMk cId="3069860129" sldId="2134804775"/>
            <ac:picMk id="4" creationId="{F8E9B8FE-35BD-4C6D-928F-4805D6EE05F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D12D03-D2FB-1647-8116-E5FDCDE9AB40}" type="datetimeFigureOut">
              <a:rPr lang="fr-FR" smtClean="0"/>
              <a:t>11/07/2022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41A007-51BF-2C4D-91D7-155195941FEE}" type="slidenum">
              <a:rPr lang="fr-FR" smtClean="0"/>
              <a:t>‹N°›</a:t>
            </a:fld>
            <a:endParaRPr lang="fr-FR"/>
          </a:p>
        </p:txBody>
      </p:sp>
    </p:spTree>
    <p:extLst>
      <p:ext uri="{BB962C8B-B14F-4D97-AF65-F5344CB8AC3E}">
        <p14:creationId xmlns:p14="http://schemas.microsoft.com/office/powerpoint/2010/main" val="55595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C41A007-51BF-2C4D-91D7-155195941FEE}" type="slidenum">
              <a:rPr lang="fr-FR" smtClean="0"/>
              <a:t>19</a:t>
            </a:fld>
            <a:endParaRPr lang="fr-FR"/>
          </a:p>
        </p:txBody>
      </p:sp>
    </p:spTree>
    <p:extLst>
      <p:ext uri="{BB962C8B-B14F-4D97-AF65-F5344CB8AC3E}">
        <p14:creationId xmlns:p14="http://schemas.microsoft.com/office/powerpoint/2010/main" val="3360414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AAE847-E260-4E6F-88C1-7931B49776A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6FC279F-51F5-4EC8-83FF-349E12E94E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BB8F2D98-C9C0-4279-898D-54412F9679B5}"/>
              </a:ext>
            </a:extLst>
          </p:cNvPr>
          <p:cNvSpPr>
            <a:spLocks noGrp="1"/>
          </p:cNvSpPr>
          <p:nvPr>
            <p:ph type="dt" sz="half" idx="10"/>
          </p:nvPr>
        </p:nvSpPr>
        <p:spPr/>
        <p:txBody>
          <a:bodyPr/>
          <a:lstStyle/>
          <a:p>
            <a:fld id="{0AE0B172-40B3-43A9-9F58-2AF349FF8878}" type="datetimeFigureOut">
              <a:rPr lang="fr-FR" smtClean="0"/>
              <a:t>11/07/2022</a:t>
            </a:fld>
            <a:endParaRPr lang="fr-FR"/>
          </a:p>
        </p:txBody>
      </p:sp>
      <p:sp>
        <p:nvSpPr>
          <p:cNvPr id="5" name="Espace réservé du pied de page 4">
            <a:extLst>
              <a:ext uri="{FF2B5EF4-FFF2-40B4-BE49-F238E27FC236}">
                <a16:creationId xmlns:a16="http://schemas.microsoft.com/office/drawing/2014/main" id="{58E60F10-44C3-4417-BD3C-336093E6313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EA95966-896B-4215-92EB-4DFCD004F677}"/>
              </a:ext>
            </a:extLst>
          </p:cNvPr>
          <p:cNvSpPr>
            <a:spLocks noGrp="1"/>
          </p:cNvSpPr>
          <p:nvPr>
            <p:ph type="sldNum" sz="quarter" idx="12"/>
          </p:nvPr>
        </p:nvSpPr>
        <p:spPr/>
        <p:txBody>
          <a:bodyPr/>
          <a:lstStyle/>
          <a:p>
            <a:fld id="{245A4AD4-F161-4DE5-BD6F-D7389BE11FBF}" type="slidenum">
              <a:rPr lang="fr-FR" smtClean="0"/>
              <a:t>‹N°›</a:t>
            </a:fld>
            <a:endParaRPr lang="fr-FR"/>
          </a:p>
        </p:txBody>
      </p:sp>
    </p:spTree>
    <p:extLst>
      <p:ext uri="{BB962C8B-B14F-4D97-AF65-F5344CB8AC3E}">
        <p14:creationId xmlns:p14="http://schemas.microsoft.com/office/powerpoint/2010/main" val="4291587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1CEB17-A9E6-4238-9614-875FA2A02B1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2285B40-BB6C-4D8B-BFD1-6E89913E1061}"/>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1DD28B4-97AB-48A6-B10A-BC59182A905D}"/>
              </a:ext>
            </a:extLst>
          </p:cNvPr>
          <p:cNvSpPr>
            <a:spLocks noGrp="1"/>
          </p:cNvSpPr>
          <p:nvPr>
            <p:ph type="dt" sz="half" idx="10"/>
          </p:nvPr>
        </p:nvSpPr>
        <p:spPr/>
        <p:txBody>
          <a:bodyPr/>
          <a:lstStyle/>
          <a:p>
            <a:fld id="{0AE0B172-40B3-43A9-9F58-2AF349FF8878}" type="datetimeFigureOut">
              <a:rPr lang="fr-FR" smtClean="0"/>
              <a:t>11/07/2022</a:t>
            </a:fld>
            <a:endParaRPr lang="fr-FR"/>
          </a:p>
        </p:txBody>
      </p:sp>
      <p:sp>
        <p:nvSpPr>
          <p:cNvPr id="5" name="Espace réservé du pied de page 4">
            <a:extLst>
              <a:ext uri="{FF2B5EF4-FFF2-40B4-BE49-F238E27FC236}">
                <a16:creationId xmlns:a16="http://schemas.microsoft.com/office/drawing/2014/main" id="{ADA807D4-AD87-4F97-911D-9F2A6559353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406147F-CB10-4749-9316-026B0E58A3AC}"/>
              </a:ext>
            </a:extLst>
          </p:cNvPr>
          <p:cNvSpPr>
            <a:spLocks noGrp="1"/>
          </p:cNvSpPr>
          <p:nvPr>
            <p:ph type="sldNum" sz="quarter" idx="12"/>
          </p:nvPr>
        </p:nvSpPr>
        <p:spPr/>
        <p:txBody>
          <a:bodyPr/>
          <a:lstStyle/>
          <a:p>
            <a:fld id="{245A4AD4-F161-4DE5-BD6F-D7389BE11FBF}" type="slidenum">
              <a:rPr lang="fr-FR" smtClean="0"/>
              <a:t>‹N°›</a:t>
            </a:fld>
            <a:endParaRPr lang="fr-FR"/>
          </a:p>
        </p:txBody>
      </p:sp>
    </p:spTree>
    <p:extLst>
      <p:ext uri="{BB962C8B-B14F-4D97-AF65-F5344CB8AC3E}">
        <p14:creationId xmlns:p14="http://schemas.microsoft.com/office/powerpoint/2010/main" val="4049284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CC16E40-DCBE-407E-9864-39B5E7973147}"/>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0783EDE-04B3-43DB-8D7A-F3828C95C0B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85B225F-2202-4E17-8DC2-CBD815412CA3}"/>
              </a:ext>
            </a:extLst>
          </p:cNvPr>
          <p:cNvSpPr>
            <a:spLocks noGrp="1"/>
          </p:cNvSpPr>
          <p:nvPr>
            <p:ph type="dt" sz="half" idx="10"/>
          </p:nvPr>
        </p:nvSpPr>
        <p:spPr/>
        <p:txBody>
          <a:bodyPr/>
          <a:lstStyle/>
          <a:p>
            <a:fld id="{0AE0B172-40B3-43A9-9F58-2AF349FF8878}" type="datetimeFigureOut">
              <a:rPr lang="fr-FR" smtClean="0"/>
              <a:t>11/07/2022</a:t>
            </a:fld>
            <a:endParaRPr lang="fr-FR"/>
          </a:p>
        </p:txBody>
      </p:sp>
      <p:sp>
        <p:nvSpPr>
          <p:cNvPr id="5" name="Espace réservé du pied de page 4">
            <a:extLst>
              <a:ext uri="{FF2B5EF4-FFF2-40B4-BE49-F238E27FC236}">
                <a16:creationId xmlns:a16="http://schemas.microsoft.com/office/drawing/2014/main" id="{7DF46F19-45BB-4230-8557-2EF1E736033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603C7AD-EFCB-4351-B8C3-36A9A5293B9C}"/>
              </a:ext>
            </a:extLst>
          </p:cNvPr>
          <p:cNvSpPr>
            <a:spLocks noGrp="1"/>
          </p:cNvSpPr>
          <p:nvPr>
            <p:ph type="sldNum" sz="quarter" idx="12"/>
          </p:nvPr>
        </p:nvSpPr>
        <p:spPr/>
        <p:txBody>
          <a:bodyPr/>
          <a:lstStyle/>
          <a:p>
            <a:fld id="{245A4AD4-F161-4DE5-BD6F-D7389BE11FBF}" type="slidenum">
              <a:rPr lang="fr-FR" smtClean="0"/>
              <a:t>‹N°›</a:t>
            </a:fld>
            <a:endParaRPr lang="fr-FR"/>
          </a:p>
        </p:txBody>
      </p:sp>
    </p:spTree>
    <p:extLst>
      <p:ext uri="{BB962C8B-B14F-4D97-AF65-F5344CB8AC3E}">
        <p14:creationId xmlns:p14="http://schemas.microsoft.com/office/powerpoint/2010/main" val="951308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56A8B3-94B1-40D3-86BE-1C4B85919769}"/>
              </a:ext>
            </a:extLst>
          </p:cNvPr>
          <p:cNvSpPr>
            <a:spLocks noGrp="1"/>
          </p:cNvSpPr>
          <p:nvPr>
            <p:ph type="title" hasCustomPrompt="1"/>
          </p:nvPr>
        </p:nvSpPr>
        <p:spPr>
          <a:xfrm>
            <a:off x="1068224" y="365125"/>
            <a:ext cx="10285576" cy="1325563"/>
          </a:xfrm>
        </p:spPr>
        <p:txBody>
          <a:bodyPr>
            <a:normAutofit/>
          </a:bodyPr>
          <a:lstStyle>
            <a:lvl1pPr>
              <a:defRPr sz="3200">
                <a:latin typeface="Poppins Black" panose="00000A00000000000000" pitchFamily="2" charset="0"/>
                <a:cs typeface="Poppins Black" panose="00000A00000000000000" pitchFamily="2" charset="0"/>
              </a:defRPr>
            </a:lvl1pPr>
          </a:lstStyle>
          <a:p>
            <a:r>
              <a:rPr lang="fr-FR"/>
              <a:t>Modifiez le style </a:t>
            </a:r>
            <a:br>
              <a:rPr lang="fr-FR"/>
            </a:br>
            <a:r>
              <a:rPr lang="fr-FR"/>
              <a:t>du titre</a:t>
            </a:r>
          </a:p>
        </p:txBody>
      </p:sp>
      <p:sp>
        <p:nvSpPr>
          <p:cNvPr id="3" name="Espace réservé du contenu 2">
            <a:extLst>
              <a:ext uri="{FF2B5EF4-FFF2-40B4-BE49-F238E27FC236}">
                <a16:creationId xmlns:a16="http://schemas.microsoft.com/office/drawing/2014/main" id="{8C343450-DF05-4BC0-9693-7179DD837322}"/>
              </a:ext>
            </a:extLst>
          </p:cNvPr>
          <p:cNvSpPr>
            <a:spLocks noGrp="1"/>
          </p:cNvSpPr>
          <p:nvPr>
            <p:ph idx="1"/>
          </p:nvPr>
        </p:nvSpPr>
        <p:spPr>
          <a:xfrm>
            <a:off x="1068224" y="1999715"/>
            <a:ext cx="10285576" cy="4140000"/>
          </a:xfrm>
        </p:spPr>
        <p:txBody>
          <a:bodyPr>
            <a:normAutofit/>
          </a:bodyPr>
          <a:lstStyle>
            <a:lvl1pPr>
              <a:defRPr sz="1600">
                <a:latin typeface="Poppins" panose="00000500000000000000" pitchFamily="2" charset="0"/>
                <a:cs typeface="Poppins" panose="00000500000000000000" pitchFamily="2" charset="0"/>
              </a:defRPr>
            </a:lvl1pPr>
            <a:lvl2pPr>
              <a:defRPr sz="1400">
                <a:latin typeface="Poppins" panose="00000500000000000000" pitchFamily="2" charset="0"/>
                <a:cs typeface="Poppins" panose="00000500000000000000" pitchFamily="2" charset="0"/>
              </a:defRPr>
            </a:lvl2pPr>
            <a:lvl3pPr>
              <a:defRPr sz="1200">
                <a:latin typeface="Poppins" panose="00000500000000000000" pitchFamily="2" charset="0"/>
                <a:cs typeface="Poppins" panose="00000500000000000000" pitchFamily="2" charset="0"/>
              </a:defRPr>
            </a:lvl3pPr>
            <a:lvl4pPr>
              <a:defRPr sz="1100">
                <a:latin typeface="Poppins" panose="00000500000000000000" pitchFamily="2" charset="0"/>
                <a:cs typeface="Poppins" panose="00000500000000000000" pitchFamily="2" charset="0"/>
              </a:defRPr>
            </a:lvl4pPr>
            <a:lvl5pPr>
              <a:defRPr sz="1100">
                <a:latin typeface="Poppins" panose="00000500000000000000" pitchFamily="2" charset="0"/>
                <a:cs typeface="Poppins" panose="00000500000000000000" pitchFamily="2" charset="0"/>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A3D1F09-7B8C-4C82-8031-BEE80CB6F249}"/>
              </a:ext>
            </a:extLst>
          </p:cNvPr>
          <p:cNvSpPr>
            <a:spLocks noGrp="1"/>
          </p:cNvSpPr>
          <p:nvPr>
            <p:ph type="dt" sz="half" idx="10"/>
          </p:nvPr>
        </p:nvSpPr>
        <p:spPr/>
        <p:txBody>
          <a:bodyPr/>
          <a:lstStyle/>
          <a:p>
            <a:fld id="{0AE0B172-40B3-43A9-9F58-2AF349FF8878}" type="datetimeFigureOut">
              <a:rPr lang="fr-FR" smtClean="0"/>
              <a:t>11/07/2022</a:t>
            </a:fld>
            <a:endParaRPr lang="fr-FR"/>
          </a:p>
        </p:txBody>
      </p:sp>
      <p:sp>
        <p:nvSpPr>
          <p:cNvPr id="5" name="Espace réservé du pied de page 4">
            <a:extLst>
              <a:ext uri="{FF2B5EF4-FFF2-40B4-BE49-F238E27FC236}">
                <a16:creationId xmlns:a16="http://schemas.microsoft.com/office/drawing/2014/main" id="{0E99F857-0721-460A-9C1C-B411D47A10F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9A63514-2765-42FD-8E97-8104A4002A0D}"/>
              </a:ext>
            </a:extLst>
          </p:cNvPr>
          <p:cNvSpPr>
            <a:spLocks noGrp="1"/>
          </p:cNvSpPr>
          <p:nvPr>
            <p:ph type="sldNum" sz="quarter" idx="12"/>
          </p:nvPr>
        </p:nvSpPr>
        <p:spPr/>
        <p:txBody>
          <a:bodyPr/>
          <a:lstStyle/>
          <a:p>
            <a:fld id="{245A4AD4-F161-4DE5-BD6F-D7389BE11FBF}" type="slidenum">
              <a:rPr lang="fr-FR" smtClean="0"/>
              <a:t>‹N°›</a:t>
            </a:fld>
            <a:endParaRPr lang="fr-FR"/>
          </a:p>
        </p:txBody>
      </p:sp>
      <p:pic>
        <p:nvPicPr>
          <p:cNvPr id="8" name="Image 7">
            <a:extLst>
              <a:ext uri="{FF2B5EF4-FFF2-40B4-BE49-F238E27FC236}">
                <a16:creationId xmlns:a16="http://schemas.microsoft.com/office/drawing/2014/main" id="{4DF9FDAD-AD76-4EE9-B2F4-1082CC26F2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5554" y="356579"/>
            <a:ext cx="1800000" cy="506543"/>
          </a:xfrm>
          <a:prstGeom prst="rect">
            <a:avLst/>
          </a:prstGeom>
        </p:spPr>
      </p:pic>
      <p:pic>
        <p:nvPicPr>
          <p:cNvPr id="10" name="Image 9">
            <a:extLst>
              <a:ext uri="{FF2B5EF4-FFF2-40B4-BE49-F238E27FC236}">
                <a16:creationId xmlns:a16="http://schemas.microsoft.com/office/drawing/2014/main" id="{D9C5F532-DFB4-4D9C-9586-F189D8BA6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047" y="634605"/>
            <a:ext cx="701216" cy="720000"/>
          </a:xfrm>
          <a:prstGeom prst="rect">
            <a:avLst/>
          </a:prstGeom>
        </p:spPr>
      </p:pic>
    </p:spTree>
    <p:extLst>
      <p:ext uri="{BB962C8B-B14F-4D97-AF65-F5344CB8AC3E}">
        <p14:creationId xmlns:p14="http://schemas.microsoft.com/office/powerpoint/2010/main" val="3228495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33E17D-7C37-4F94-972F-F4D7F8FAFAB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7C638B82-12D7-49BC-A92F-6CE22B420D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3FABD5F1-7486-47C5-AB45-D76BC22B0FD8}"/>
              </a:ext>
            </a:extLst>
          </p:cNvPr>
          <p:cNvSpPr>
            <a:spLocks noGrp="1"/>
          </p:cNvSpPr>
          <p:nvPr>
            <p:ph type="dt" sz="half" idx="10"/>
          </p:nvPr>
        </p:nvSpPr>
        <p:spPr/>
        <p:txBody>
          <a:bodyPr/>
          <a:lstStyle/>
          <a:p>
            <a:fld id="{0AE0B172-40B3-43A9-9F58-2AF349FF8878}" type="datetimeFigureOut">
              <a:rPr lang="fr-FR" smtClean="0"/>
              <a:t>11/07/2022</a:t>
            </a:fld>
            <a:endParaRPr lang="fr-FR"/>
          </a:p>
        </p:txBody>
      </p:sp>
      <p:sp>
        <p:nvSpPr>
          <p:cNvPr id="5" name="Espace réservé du pied de page 4">
            <a:extLst>
              <a:ext uri="{FF2B5EF4-FFF2-40B4-BE49-F238E27FC236}">
                <a16:creationId xmlns:a16="http://schemas.microsoft.com/office/drawing/2014/main" id="{13D1782F-E63C-48F3-A0D8-BF451A8F31C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0C7E645-4828-497A-94AC-217B75E22302}"/>
              </a:ext>
            </a:extLst>
          </p:cNvPr>
          <p:cNvSpPr>
            <a:spLocks noGrp="1"/>
          </p:cNvSpPr>
          <p:nvPr>
            <p:ph type="sldNum" sz="quarter" idx="12"/>
          </p:nvPr>
        </p:nvSpPr>
        <p:spPr/>
        <p:txBody>
          <a:bodyPr/>
          <a:lstStyle/>
          <a:p>
            <a:fld id="{245A4AD4-F161-4DE5-BD6F-D7389BE11FBF}" type="slidenum">
              <a:rPr lang="fr-FR" smtClean="0"/>
              <a:t>‹N°›</a:t>
            </a:fld>
            <a:endParaRPr lang="fr-FR"/>
          </a:p>
        </p:txBody>
      </p:sp>
    </p:spTree>
    <p:extLst>
      <p:ext uri="{BB962C8B-B14F-4D97-AF65-F5344CB8AC3E}">
        <p14:creationId xmlns:p14="http://schemas.microsoft.com/office/powerpoint/2010/main" val="45733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67C902-359E-4031-B340-334085462DB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FBBE247-3265-455B-B4F3-1134476CC891}"/>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5B52DC1-AE82-4606-B9CF-CFBC98BA7E9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64C263F2-24EC-4A1C-B286-FF60CD5A94CC}"/>
              </a:ext>
            </a:extLst>
          </p:cNvPr>
          <p:cNvSpPr>
            <a:spLocks noGrp="1"/>
          </p:cNvSpPr>
          <p:nvPr>
            <p:ph type="dt" sz="half" idx="10"/>
          </p:nvPr>
        </p:nvSpPr>
        <p:spPr/>
        <p:txBody>
          <a:bodyPr/>
          <a:lstStyle/>
          <a:p>
            <a:fld id="{0AE0B172-40B3-43A9-9F58-2AF349FF8878}" type="datetimeFigureOut">
              <a:rPr lang="fr-FR" smtClean="0"/>
              <a:t>11/07/2022</a:t>
            </a:fld>
            <a:endParaRPr lang="fr-FR"/>
          </a:p>
        </p:txBody>
      </p:sp>
      <p:sp>
        <p:nvSpPr>
          <p:cNvPr id="6" name="Espace réservé du pied de page 5">
            <a:extLst>
              <a:ext uri="{FF2B5EF4-FFF2-40B4-BE49-F238E27FC236}">
                <a16:creationId xmlns:a16="http://schemas.microsoft.com/office/drawing/2014/main" id="{892F6E45-34E8-47D1-91B3-CE7C6665030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940AB47-E44B-4090-B410-C1233AF32409}"/>
              </a:ext>
            </a:extLst>
          </p:cNvPr>
          <p:cNvSpPr>
            <a:spLocks noGrp="1"/>
          </p:cNvSpPr>
          <p:nvPr>
            <p:ph type="sldNum" sz="quarter" idx="12"/>
          </p:nvPr>
        </p:nvSpPr>
        <p:spPr/>
        <p:txBody>
          <a:bodyPr/>
          <a:lstStyle/>
          <a:p>
            <a:fld id="{245A4AD4-F161-4DE5-BD6F-D7389BE11FBF}" type="slidenum">
              <a:rPr lang="fr-FR" smtClean="0"/>
              <a:t>‹N°›</a:t>
            </a:fld>
            <a:endParaRPr lang="fr-FR"/>
          </a:p>
        </p:txBody>
      </p:sp>
    </p:spTree>
    <p:extLst>
      <p:ext uri="{BB962C8B-B14F-4D97-AF65-F5344CB8AC3E}">
        <p14:creationId xmlns:p14="http://schemas.microsoft.com/office/powerpoint/2010/main" val="762776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16E4F6-7573-4264-B7F4-2356840EA58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BE5DA1E-1847-4CD2-AC7F-FA8C349CA0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F2BE531-BACF-496A-A296-91DBF0152DD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9608125-2B3C-498A-B7CA-865FBB5FC3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55BB404-C7CB-4823-AF8E-0077FBA6122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F1B03D6-3DF5-40EC-9D76-F4712EF1625B}"/>
              </a:ext>
            </a:extLst>
          </p:cNvPr>
          <p:cNvSpPr>
            <a:spLocks noGrp="1"/>
          </p:cNvSpPr>
          <p:nvPr>
            <p:ph type="dt" sz="half" idx="10"/>
          </p:nvPr>
        </p:nvSpPr>
        <p:spPr/>
        <p:txBody>
          <a:bodyPr/>
          <a:lstStyle/>
          <a:p>
            <a:fld id="{0AE0B172-40B3-43A9-9F58-2AF349FF8878}" type="datetimeFigureOut">
              <a:rPr lang="fr-FR" smtClean="0"/>
              <a:t>11/07/2022</a:t>
            </a:fld>
            <a:endParaRPr lang="fr-FR"/>
          </a:p>
        </p:txBody>
      </p:sp>
      <p:sp>
        <p:nvSpPr>
          <p:cNvPr id="8" name="Espace réservé du pied de page 7">
            <a:extLst>
              <a:ext uri="{FF2B5EF4-FFF2-40B4-BE49-F238E27FC236}">
                <a16:creationId xmlns:a16="http://schemas.microsoft.com/office/drawing/2014/main" id="{E272FF80-8B09-4CE4-9600-F07212BD0D07}"/>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73F9A36-D83A-4F0D-9393-ECF1961A3242}"/>
              </a:ext>
            </a:extLst>
          </p:cNvPr>
          <p:cNvSpPr>
            <a:spLocks noGrp="1"/>
          </p:cNvSpPr>
          <p:nvPr>
            <p:ph type="sldNum" sz="quarter" idx="12"/>
          </p:nvPr>
        </p:nvSpPr>
        <p:spPr/>
        <p:txBody>
          <a:bodyPr/>
          <a:lstStyle/>
          <a:p>
            <a:fld id="{245A4AD4-F161-4DE5-BD6F-D7389BE11FBF}" type="slidenum">
              <a:rPr lang="fr-FR" smtClean="0"/>
              <a:t>‹N°›</a:t>
            </a:fld>
            <a:endParaRPr lang="fr-FR"/>
          </a:p>
        </p:txBody>
      </p:sp>
    </p:spTree>
    <p:extLst>
      <p:ext uri="{BB962C8B-B14F-4D97-AF65-F5344CB8AC3E}">
        <p14:creationId xmlns:p14="http://schemas.microsoft.com/office/powerpoint/2010/main" val="365624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F01347-7F85-48F3-964E-B906F8C6732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51AC98A-1C47-4DE2-8601-F4EF9E521F93}"/>
              </a:ext>
            </a:extLst>
          </p:cNvPr>
          <p:cNvSpPr>
            <a:spLocks noGrp="1"/>
          </p:cNvSpPr>
          <p:nvPr>
            <p:ph type="dt" sz="half" idx="10"/>
          </p:nvPr>
        </p:nvSpPr>
        <p:spPr/>
        <p:txBody>
          <a:bodyPr/>
          <a:lstStyle/>
          <a:p>
            <a:fld id="{0AE0B172-40B3-43A9-9F58-2AF349FF8878}" type="datetimeFigureOut">
              <a:rPr lang="fr-FR" smtClean="0"/>
              <a:t>11/07/2022</a:t>
            </a:fld>
            <a:endParaRPr lang="fr-FR"/>
          </a:p>
        </p:txBody>
      </p:sp>
      <p:sp>
        <p:nvSpPr>
          <p:cNvPr id="4" name="Espace réservé du pied de page 3">
            <a:extLst>
              <a:ext uri="{FF2B5EF4-FFF2-40B4-BE49-F238E27FC236}">
                <a16:creationId xmlns:a16="http://schemas.microsoft.com/office/drawing/2014/main" id="{B48BA833-46D4-4F5A-A467-E020F1B5848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CE5CE48-073C-45C2-99C7-B16337FDA816}"/>
              </a:ext>
            </a:extLst>
          </p:cNvPr>
          <p:cNvSpPr>
            <a:spLocks noGrp="1"/>
          </p:cNvSpPr>
          <p:nvPr>
            <p:ph type="sldNum" sz="quarter" idx="12"/>
          </p:nvPr>
        </p:nvSpPr>
        <p:spPr/>
        <p:txBody>
          <a:bodyPr/>
          <a:lstStyle/>
          <a:p>
            <a:fld id="{245A4AD4-F161-4DE5-BD6F-D7389BE11FBF}" type="slidenum">
              <a:rPr lang="fr-FR" smtClean="0"/>
              <a:t>‹N°›</a:t>
            </a:fld>
            <a:endParaRPr lang="fr-FR"/>
          </a:p>
        </p:txBody>
      </p:sp>
    </p:spTree>
    <p:extLst>
      <p:ext uri="{BB962C8B-B14F-4D97-AF65-F5344CB8AC3E}">
        <p14:creationId xmlns:p14="http://schemas.microsoft.com/office/powerpoint/2010/main" val="1120746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2AD0B5D-FFC4-4ABE-BAFA-66DD540A6AD9}"/>
              </a:ext>
            </a:extLst>
          </p:cNvPr>
          <p:cNvSpPr>
            <a:spLocks noGrp="1"/>
          </p:cNvSpPr>
          <p:nvPr>
            <p:ph type="dt" sz="half" idx="10"/>
          </p:nvPr>
        </p:nvSpPr>
        <p:spPr/>
        <p:txBody>
          <a:bodyPr/>
          <a:lstStyle/>
          <a:p>
            <a:fld id="{0AE0B172-40B3-43A9-9F58-2AF349FF8878}" type="datetimeFigureOut">
              <a:rPr lang="fr-FR" smtClean="0"/>
              <a:t>11/07/2022</a:t>
            </a:fld>
            <a:endParaRPr lang="fr-FR"/>
          </a:p>
        </p:txBody>
      </p:sp>
      <p:sp>
        <p:nvSpPr>
          <p:cNvPr id="3" name="Espace réservé du pied de page 2">
            <a:extLst>
              <a:ext uri="{FF2B5EF4-FFF2-40B4-BE49-F238E27FC236}">
                <a16:creationId xmlns:a16="http://schemas.microsoft.com/office/drawing/2014/main" id="{F305F1A5-F953-42CB-9027-EFFBC9B9604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A961DFF-2110-4C70-8E55-5D6B5E0AB549}"/>
              </a:ext>
            </a:extLst>
          </p:cNvPr>
          <p:cNvSpPr>
            <a:spLocks noGrp="1"/>
          </p:cNvSpPr>
          <p:nvPr>
            <p:ph type="sldNum" sz="quarter" idx="12"/>
          </p:nvPr>
        </p:nvSpPr>
        <p:spPr/>
        <p:txBody>
          <a:bodyPr/>
          <a:lstStyle/>
          <a:p>
            <a:fld id="{245A4AD4-F161-4DE5-BD6F-D7389BE11FBF}" type="slidenum">
              <a:rPr lang="fr-FR" smtClean="0"/>
              <a:t>‹N°›</a:t>
            </a:fld>
            <a:endParaRPr lang="fr-FR"/>
          </a:p>
        </p:txBody>
      </p:sp>
    </p:spTree>
    <p:extLst>
      <p:ext uri="{BB962C8B-B14F-4D97-AF65-F5344CB8AC3E}">
        <p14:creationId xmlns:p14="http://schemas.microsoft.com/office/powerpoint/2010/main" val="767588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C4EC28-43AD-42FA-A5BD-41697D5732A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AE1598A-EDDF-4FC8-ACDC-4D175BD782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4E5DD812-6EDB-4C4C-951B-D3E4393522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C5B62F6-15FA-4717-BB1D-3D2DD4E88C10}"/>
              </a:ext>
            </a:extLst>
          </p:cNvPr>
          <p:cNvSpPr>
            <a:spLocks noGrp="1"/>
          </p:cNvSpPr>
          <p:nvPr>
            <p:ph type="dt" sz="half" idx="10"/>
          </p:nvPr>
        </p:nvSpPr>
        <p:spPr/>
        <p:txBody>
          <a:bodyPr/>
          <a:lstStyle/>
          <a:p>
            <a:fld id="{0AE0B172-40B3-43A9-9F58-2AF349FF8878}" type="datetimeFigureOut">
              <a:rPr lang="fr-FR" smtClean="0"/>
              <a:t>11/07/2022</a:t>
            </a:fld>
            <a:endParaRPr lang="fr-FR"/>
          </a:p>
        </p:txBody>
      </p:sp>
      <p:sp>
        <p:nvSpPr>
          <p:cNvPr id="6" name="Espace réservé du pied de page 5">
            <a:extLst>
              <a:ext uri="{FF2B5EF4-FFF2-40B4-BE49-F238E27FC236}">
                <a16:creationId xmlns:a16="http://schemas.microsoft.com/office/drawing/2014/main" id="{220F5FA3-09B1-403D-BF9E-5FD7B773308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3576856-0505-410A-B4DD-883D490941BE}"/>
              </a:ext>
            </a:extLst>
          </p:cNvPr>
          <p:cNvSpPr>
            <a:spLocks noGrp="1"/>
          </p:cNvSpPr>
          <p:nvPr>
            <p:ph type="sldNum" sz="quarter" idx="12"/>
          </p:nvPr>
        </p:nvSpPr>
        <p:spPr/>
        <p:txBody>
          <a:bodyPr/>
          <a:lstStyle/>
          <a:p>
            <a:fld id="{245A4AD4-F161-4DE5-BD6F-D7389BE11FBF}" type="slidenum">
              <a:rPr lang="fr-FR" smtClean="0"/>
              <a:t>‹N°›</a:t>
            </a:fld>
            <a:endParaRPr lang="fr-FR"/>
          </a:p>
        </p:txBody>
      </p:sp>
    </p:spTree>
    <p:extLst>
      <p:ext uri="{BB962C8B-B14F-4D97-AF65-F5344CB8AC3E}">
        <p14:creationId xmlns:p14="http://schemas.microsoft.com/office/powerpoint/2010/main" val="2092800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897CAA-FFF1-42FC-AC91-AF36F5768EC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CBE932D-241B-4A7A-B006-977065A24F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54263879-CEBF-4D99-8B52-C326476839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397F2F8-35F7-4C52-BC5E-8158C0441F58}"/>
              </a:ext>
            </a:extLst>
          </p:cNvPr>
          <p:cNvSpPr>
            <a:spLocks noGrp="1"/>
          </p:cNvSpPr>
          <p:nvPr>
            <p:ph type="dt" sz="half" idx="10"/>
          </p:nvPr>
        </p:nvSpPr>
        <p:spPr/>
        <p:txBody>
          <a:bodyPr/>
          <a:lstStyle/>
          <a:p>
            <a:fld id="{0AE0B172-40B3-43A9-9F58-2AF349FF8878}" type="datetimeFigureOut">
              <a:rPr lang="fr-FR" smtClean="0"/>
              <a:t>11/07/2022</a:t>
            </a:fld>
            <a:endParaRPr lang="fr-FR"/>
          </a:p>
        </p:txBody>
      </p:sp>
      <p:sp>
        <p:nvSpPr>
          <p:cNvPr id="6" name="Espace réservé du pied de page 5">
            <a:extLst>
              <a:ext uri="{FF2B5EF4-FFF2-40B4-BE49-F238E27FC236}">
                <a16:creationId xmlns:a16="http://schemas.microsoft.com/office/drawing/2014/main" id="{6760D556-C9DC-4069-8BA5-1E3C5690BA8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D54D4DD-3B25-4990-80CC-35B7E1C4BE17}"/>
              </a:ext>
            </a:extLst>
          </p:cNvPr>
          <p:cNvSpPr>
            <a:spLocks noGrp="1"/>
          </p:cNvSpPr>
          <p:nvPr>
            <p:ph type="sldNum" sz="quarter" idx="12"/>
          </p:nvPr>
        </p:nvSpPr>
        <p:spPr/>
        <p:txBody>
          <a:bodyPr/>
          <a:lstStyle/>
          <a:p>
            <a:fld id="{245A4AD4-F161-4DE5-BD6F-D7389BE11FBF}" type="slidenum">
              <a:rPr lang="fr-FR" smtClean="0"/>
              <a:t>‹N°›</a:t>
            </a:fld>
            <a:endParaRPr lang="fr-FR"/>
          </a:p>
        </p:txBody>
      </p:sp>
    </p:spTree>
    <p:extLst>
      <p:ext uri="{BB962C8B-B14F-4D97-AF65-F5344CB8AC3E}">
        <p14:creationId xmlns:p14="http://schemas.microsoft.com/office/powerpoint/2010/main" val="1781201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8E79DCA-C79F-4E43-AE88-8DACBE492E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223CA3F-216D-4484-B29F-7A5050C923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EA2CD8A-6C22-4FA9-B89C-5A1E28D8D6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E0B172-40B3-43A9-9F58-2AF349FF8878}" type="datetimeFigureOut">
              <a:rPr lang="fr-FR" smtClean="0"/>
              <a:t>11/07/2022</a:t>
            </a:fld>
            <a:endParaRPr lang="fr-FR"/>
          </a:p>
        </p:txBody>
      </p:sp>
      <p:sp>
        <p:nvSpPr>
          <p:cNvPr id="5" name="Espace réservé du pied de page 4">
            <a:extLst>
              <a:ext uri="{FF2B5EF4-FFF2-40B4-BE49-F238E27FC236}">
                <a16:creationId xmlns:a16="http://schemas.microsoft.com/office/drawing/2014/main" id="{B7DABCB2-0CE1-4FBA-AA40-C385B79DB6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986E47C8-83E4-43AF-8BDD-609EC41E8A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5A4AD4-F161-4DE5-BD6F-D7389BE11FBF}" type="slidenum">
              <a:rPr lang="fr-FR" smtClean="0"/>
              <a:t>‹N°›</a:t>
            </a:fld>
            <a:endParaRPr lang="fr-FR"/>
          </a:p>
        </p:txBody>
      </p:sp>
      <p:pic>
        <p:nvPicPr>
          <p:cNvPr id="8" name="Image 7">
            <a:extLst>
              <a:ext uri="{FF2B5EF4-FFF2-40B4-BE49-F238E27FC236}">
                <a16:creationId xmlns:a16="http://schemas.microsoft.com/office/drawing/2014/main" id="{1CF89DB3-79F5-4B55-8CB4-698A5726E01C}"/>
              </a:ext>
            </a:extLst>
          </p:cNvPr>
          <p:cNvPicPr preferRelativeResize="0">
            <a:picLocks/>
          </p:cNvPicPr>
          <p:nvPr/>
        </p:nvPicPr>
        <p:blipFill rotWithShape="1">
          <a:blip r:embed="rId13">
            <a:extLst>
              <a:ext uri="{28A0092B-C50C-407E-A947-70E740481C1C}">
                <a14:useLocalDpi xmlns:a14="http://schemas.microsoft.com/office/drawing/2010/main" val="0"/>
              </a:ext>
            </a:extLst>
          </a:blip>
          <a:srcRect/>
          <a:stretch/>
        </p:blipFill>
        <p:spPr>
          <a:xfrm>
            <a:off x="-6000" y="6750000"/>
            <a:ext cx="12204000" cy="108000"/>
          </a:xfrm>
          <a:prstGeom prst="rect">
            <a:avLst/>
          </a:prstGeom>
        </p:spPr>
      </p:pic>
      <p:sp>
        <p:nvSpPr>
          <p:cNvPr id="9" name="ZoneTexte 8">
            <a:extLst>
              <a:ext uri="{FF2B5EF4-FFF2-40B4-BE49-F238E27FC236}">
                <a16:creationId xmlns:a16="http://schemas.microsoft.com/office/drawing/2014/main" id="{DB7EEFE1-4B53-4B08-B7DC-621FD51E784B}"/>
              </a:ext>
            </a:extLst>
          </p:cNvPr>
          <p:cNvSpPr txBox="1"/>
          <p:nvPr>
            <p:extLst>
              <p:ext uri="{1162E1C5-73C7-4A58-AE30-91384D911F3F}">
                <p184:classification xmlns:p184="http://schemas.microsoft.com/office/powerpoint/2018/4/main" val="ftr"/>
              </p:ext>
            </p:extLst>
          </p:nvPr>
        </p:nvSpPr>
        <p:spPr>
          <a:xfrm>
            <a:off x="0" y="6842760"/>
            <a:ext cx="104775" cy="15240"/>
          </a:xfrm>
          <a:prstGeom prst="rect">
            <a:avLst/>
          </a:prstGeom>
        </p:spPr>
        <p:txBody>
          <a:bodyPr horzOverflow="overflow" lIns="0" tIns="0" rIns="0" bIns="0">
            <a:spAutoFit/>
          </a:bodyPr>
          <a:lstStyle/>
          <a:p>
            <a:pPr algn="l"/>
            <a:r>
              <a:rPr lang="fr-FR" sz="100">
                <a:solidFill>
                  <a:srgbClr val="FFFFFF"/>
                </a:solidFill>
                <a:latin typeface="Calibri" panose="020F0502020204030204" pitchFamily="34" charset="0"/>
                <a:cs typeface="Calibri" panose="020F0502020204030204" pitchFamily="34" charset="0"/>
              </a:rPr>
              <a:t>C2 - Internal Natixis</a:t>
            </a:r>
          </a:p>
        </p:txBody>
      </p:sp>
    </p:spTree>
    <p:extLst>
      <p:ext uri="{BB962C8B-B14F-4D97-AF65-F5344CB8AC3E}">
        <p14:creationId xmlns:p14="http://schemas.microsoft.com/office/powerpoint/2010/main" val="2909713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hyperlink" Target="https://docs.xpollens.com/api/Core#post-/api/v1.1/payins/cardpayment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developer.dalenys.com/ui/developer-doc/integration-modes/hosted-fields.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cid:8aa9d012-799c-48ed-ac09-e1823cd3a2c8@eurprd03.prod.outlook.com" TargetMode="External"/><Relationship Id="rId7"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cid:e4f57233-9c0b-4505-af95-2a17936d03f1@eurprd03.prod.outlook.com" TargetMode="External"/><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cid:c9afa43f-23bf-48b0-a953-c361612a67eb@eurprd03.prod.outlook.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èche : chevron 9">
            <a:extLst>
              <a:ext uri="{FF2B5EF4-FFF2-40B4-BE49-F238E27FC236}">
                <a16:creationId xmlns:a16="http://schemas.microsoft.com/office/drawing/2014/main" id="{390829C5-1D7D-4F13-A731-6DD0AF85F82C}"/>
              </a:ext>
            </a:extLst>
          </p:cNvPr>
          <p:cNvSpPr/>
          <p:nvPr/>
        </p:nvSpPr>
        <p:spPr>
          <a:xfrm>
            <a:off x="568833" y="1999971"/>
            <a:ext cx="955167" cy="1798335"/>
          </a:xfrm>
          <a:prstGeom prst="chevron">
            <a:avLst>
              <a:gd name="adj" fmla="val 60969"/>
            </a:avLst>
          </a:prstGeom>
          <a:solidFill>
            <a:srgbClr val="FEC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5" name="Image 4">
            <a:extLst>
              <a:ext uri="{FF2B5EF4-FFF2-40B4-BE49-F238E27FC236}">
                <a16:creationId xmlns:a16="http://schemas.microsoft.com/office/drawing/2014/main" id="{4626FBFC-FAFC-425D-B63F-686F81E8CB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007595" y="-189738"/>
            <a:ext cx="2804166" cy="3374143"/>
          </a:xfrm>
          <a:prstGeom prst="rect">
            <a:avLst/>
          </a:prstGeom>
        </p:spPr>
      </p:pic>
      <p:pic>
        <p:nvPicPr>
          <p:cNvPr id="7" name="Image 6">
            <a:extLst>
              <a:ext uri="{FF2B5EF4-FFF2-40B4-BE49-F238E27FC236}">
                <a16:creationId xmlns:a16="http://schemas.microsoft.com/office/drawing/2014/main" id="{C854D620-771B-434F-9D8A-864455DA7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8930" y="5398387"/>
            <a:ext cx="3599695" cy="1011938"/>
          </a:xfrm>
          <a:prstGeom prst="rect">
            <a:avLst/>
          </a:prstGeom>
        </p:spPr>
      </p:pic>
      <p:sp>
        <p:nvSpPr>
          <p:cNvPr id="11" name="ZoneTexte 10">
            <a:extLst>
              <a:ext uri="{FF2B5EF4-FFF2-40B4-BE49-F238E27FC236}">
                <a16:creationId xmlns:a16="http://schemas.microsoft.com/office/drawing/2014/main" id="{D58C7C52-873B-436D-9C7D-02F89F232DD2}"/>
              </a:ext>
            </a:extLst>
          </p:cNvPr>
          <p:cNvSpPr txBox="1"/>
          <p:nvPr/>
        </p:nvSpPr>
        <p:spPr>
          <a:xfrm>
            <a:off x="1652587" y="1982424"/>
            <a:ext cx="6941431" cy="761234"/>
          </a:xfrm>
          <a:prstGeom prst="rect">
            <a:avLst/>
          </a:prstGeom>
          <a:noFill/>
        </p:spPr>
        <p:txBody>
          <a:bodyPr wrap="square" rtlCol="0">
            <a:spAutoFit/>
          </a:bodyPr>
          <a:lstStyle/>
          <a:p>
            <a:pPr>
              <a:lnSpc>
                <a:spcPct val="150000"/>
              </a:lnSpc>
            </a:pPr>
            <a:r>
              <a:rPr lang="fr-FR" sz="3200" dirty="0" err="1">
                <a:latin typeface="Poppins Black" panose="00000A00000000000000" pitchFamily="2" charset="0"/>
                <a:cs typeface="Poppins Black" panose="00000A00000000000000" pitchFamily="2" charset="0"/>
              </a:rPr>
              <a:t>Topup</a:t>
            </a:r>
            <a:r>
              <a:rPr lang="fr-FR" sz="3200" dirty="0">
                <a:latin typeface="Poppins Black" panose="00000A00000000000000" pitchFamily="2" charset="0"/>
                <a:cs typeface="Poppins Black" panose="00000A00000000000000" pitchFamily="2" charset="0"/>
              </a:rPr>
              <a:t> DOCUMENTATION</a:t>
            </a:r>
          </a:p>
        </p:txBody>
      </p:sp>
    </p:spTree>
    <p:extLst>
      <p:ext uri="{BB962C8B-B14F-4D97-AF65-F5344CB8AC3E}">
        <p14:creationId xmlns:p14="http://schemas.microsoft.com/office/powerpoint/2010/main" val="2530391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88D395-0555-458C-894B-56979A99488B}"/>
              </a:ext>
            </a:extLst>
          </p:cNvPr>
          <p:cNvSpPr>
            <a:spLocks noGrp="1"/>
          </p:cNvSpPr>
          <p:nvPr>
            <p:ph type="title"/>
          </p:nvPr>
        </p:nvSpPr>
        <p:spPr>
          <a:xfrm>
            <a:off x="1027480" y="313068"/>
            <a:ext cx="10285576" cy="1325563"/>
          </a:xfrm>
        </p:spPr>
        <p:txBody>
          <a:bodyPr/>
          <a:lstStyle/>
          <a:p>
            <a:r>
              <a:rPr lang="fr-FR" dirty="0" err="1"/>
              <a:t>Register</a:t>
            </a:r>
            <a:r>
              <a:rPr lang="fr-FR" dirty="0"/>
              <a:t> </a:t>
            </a:r>
            <a:r>
              <a:rPr lang="fr-FR" dirty="0" err="1"/>
              <a:t>my</a:t>
            </a:r>
            <a:r>
              <a:rPr lang="fr-FR" dirty="0"/>
              <a:t> </a:t>
            </a:r>
            <a:r>
              <a:rPr lang="fr-FR" dirty="0" err="1"/>
              <a:t>card</a:t>
            </a:r>
            <a:endParaRPr lang="fr-FR" dirty="0"/>
          </a:p>
        </p:txBody>
      </p:sp>
      <p:sp>
        <p:nvSpPr>
          <p:cNvPr id="4" name="Espace réservé du contenu 2">
            <a:extLst>
              <a:ext uri="{FF2B5EF4-FFF2-40B4-BE49-F238E27FC236}">
                <a16:creationId xmlns:a16="http://schemas.microsoft.com/office/drawing/2014/main" id="{ECCF9BCE-3FC7-4775-9F41-418BFB2BD5F7}"/>
              </a:ext>
            </a:extLst>
          </p:cNvPr>
          <p:cNvSpPr>
            <a:spLocks noGrp="1"/>
          </p:cNvSpPr>
          <p:nvPr>
            <p:ph idx="1"/>
          </p:nvPr>
        </p:nvSpPr>
        <p:spPr>
          <a:xfrm>
            <a:off x="1068229" y="1199618"/>
            <a:ext cx="2620108" cy="334558"/>
          </a:xfrm>
        </p:spPr>
        <p:txBody>
          <a:bodyPr>
            <a:normAutofit/>
          </a:bodyPr>
          <a:lstStyle/>
          <a:p>
            <a:pPr marL="0" indent="0">
              <a:buNone/>
            </a:pPr>
            <a:r>
              <a:rPr lang="fr-FR" dirty="0" err="1">
                <a:latin typeface="Poppins SemiBold" panose="00000700000000000000" pitchFamily="2" charset="0"/>
                <a:cs typeface="Poppins SemiBold" panose="00000700000000000000" pitchFamily="2" charset="0"/>
              </a:rPr>
              <a:t>Add</a:t>
            </a:r>
            <a:r>
              <a:rPr lang="fr-FR" dirty="0">
                <a:latin typeface="Poppins SemiBold" panose="00000700000000000000" pitchFamily="2" charset="0"/>
                <a:cs typeface="Poppins SemiBold" panose="00000700000000000000" pitchFamily="2" charset="0"/>
              </a:rPr>
              <a:t> a </a:t>
            </a:r>
            <a:r>
              <a:rPr lang="fr-FR" dirty="0" err="1">
                <a:latin typeface="Poppins SemiBold" panose="00000700000000000000" pitchFamily="2" charset="0"/>
                <a:cs typeface="Poppins SemiBold" panose="00000700000000000000" pitchFamily="2" charset="0"/>
              </a:rPr>
              <a:t>bank</a:t>
            </a:r>
            <a:r>
              <a:rPr lang="fr-FR" dirty="0">
                <a:latin typeface="Poppins SemiBold" panose="00000700000000000000" pitchFamily="2" charset="0"/>
                <a:cs typeface="Poppins SemiBold" panose="00000700000000000000" pitchFamily="2" charset="0"/>
              </a:rPr>
              <a:t> </a:t>
            </a:r>
            <a:r>
              <a:rPr lang="fr-FR" dirty="0" err="1">
                <a:latin typeface="Poppins SemiBold" panose="00000700000000000000" pitchFamily="2" charset="0"/>
                <a:cs typeface="Poppins SemiBold" panose="00000700000000000000" pitchFamily="2" charset="0"/>
              </a:rPr>
              <a:t>card</a:t>
            </a:r>
            <a:endParaRPr lang="fr-FR" dirty="0">
              <a:latin typeface="Poppins SemiBold" panose="00000700000000000000" pitchFamily="2" charset="0"/>
              <a:cs typeface="Poppins SemiBold" panose="00000700000000000000" pitchFamily="2" charset="0"/>
            </a:endParaRPr>
          </a:p>
        </p:txBody>
      </p:sp>
      <p:sp>
        <p:nvSpPr>
          <p:cNvPr id="17" name="Rectangle 6">
            <a:extLst>
              <a:ext uri="{FF2B5EF4-FFF2-40B4-BE49-F238E27FC236}">
                <a16:creationId xmlns:a16="http://schemas.microsoft.com/office/drawing/2014/main" id="{5B02C6FB-566C-2049-8202-7315E304025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5" name="Rectangle 8">
            <a:extLst>
              <a:ext uri="{FF2B5EF4-FFF2-40B4-BE49-F238E27FC236}">
                <a16:creationId xmlns:a16="http://schemas.microsoft.com/office/drawing/2014/main" id="{9094A014-C78D-1744-E305-A9409350ED0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3" name="Rectangle 2">
            <a:extLst>
              <a:ext uri="{FF2B5EF4-FFF2-40B4-BE49-F238E27FC236}">
                <a16:creationId xmlns:a16="http://schemas.microsoft.com/office/drawing/2014/main" id="{D7CB972F-EFD2-5996-8289-EC30FA4D2381}"/>
              </a:ext>
            </a:extLst>
          </p:cNvPr>
          <p:cNvSpPr/>
          <p:nvPr/>
        </p:nvSpPr>
        <p:spPr>
          <a:xfrm>
            <a:off x="9528202" y="84524"/>
            <a:ext cx="2529355" cy="102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562EC07B-4DAF-A35F-92D2-48653982C4F5}"/>
              </a:ext>
            </a:extLst>
          </p:cNvPr>
          <p:cNvSpPr txBox="1"/>
          <p:nvPr/>
        </p:nvSpPr>
        <p:spPr>
          <a:xfrm>
            <a:off x="80301" y="1664502"/>
            <a:ext cx="5944423" cy="1400383"/>
          </a:xfrm>
          <a:prstGeom prst="rect">
            <a:avLst/>
          </a:prstGeom>
          <a:noFill/>
        </p:spPr>
        <p:txBody>
          <a:bodyPr wrap="square">
            <a:spAutoFit/>
          </a:bodyPr>
          <a:lstStyle/>
          <a:p>
            <a:pPr algn="just">
              <a:spcBef>
                <a:spcPts val="600"/>
              </a:spcBef>
            </a:pPr>
            <a:r>
              <a:rPr lang="en-US" sz="1000" dirty="0">
                <a:effectLst/>
                <a:latin typeface="Poppins" panose="00000500000000000000" pitchFamily="2" charset="0"/>
                <a:ea typeface="Times New Roman" panose="02020603050405020304" pitchFamily="18" charset="0"/>
                <a:cs typeface="Poppins" panose="00000500000000000000" pitchFamily="2" charset="0"/>
              </a:rPr>
              <a:t>This part is about the card registration with a card who required a 3DS form validation (asked by the </a:t>
            </a:r>
            <a:r>
              <a:rPr lang="en-US" sz="1000" dirty="0" err="1">
                <a:latin typeface="Poppins" panose="00000500000000000000" pitchFamily="2" charset="0"/>
                <a:ea typeface="Times New Roman" panose="02020603050405020304" pitchFamily="18" charset="0"/>
                <a:cs typeface="Poppins" panose="00000500000000000000" pitchFamily="2" charset="0"/>
              </a:rPr>
              <a:t>E</a:t>
            </a:r>
            <a:r>
              <a:rPr lang="en-US" sz="1000" dirty="0" err="1">
                <a:effectLst/>
                <a:latin typeface="Poppins" panose="00000500000000000000" pitchFamily="2" charset="0"/>
                <a:ea typeface="Times New Roman" panose="02020603050405020304" pitchFamily="18" charset="0"/>
                <a:cs typeface="Poppins" panose="00000500000000000000" pitchFamily="2" charset="0"/>
              </a:rPr>
              <a:t>ndUser</a:t>
            </a:r>
            <a:r>
              <a:rPr lang="en-US" sz="1000" dirty="0">
                <a:effectLst/>
                <a:latin typeface="Poppins" panose="00000500000000000000" pitchFamily="2" charset="0"/>
                <a:ea typeface="Times New Roman" panose="02020603050405020304" pitchFamily="18" charset="0"/>
                <a:cs typeface="Poppins" panose="00000500000000000000" pitchFamily="2" charset="0"/>
              </a:rPr>
              <a:t> bank). Once the request sends to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Xpollens</a:t>
            </a:r>
            <a:r>
              <a:rPr lang="en-US" sz="1000" dirty="0">
                <a:effectLst/>
                <a:latin typeface="Poppins" panose="00000500000000000000" pitchFamily="2" charset="0"/>
                <a:ea typeface="Times New Roman" panose="02020603050405020304" pitchFamily="18" charset="0"/>
                <a:cs typeface="Poppins" panose="00000500000000000000" pitchFamily="2" charset="0"/>
              </a:rPr>
              <a:t>, you must decode the base-64 html form to redirect the </a:t>
            </a:r>
            <a:r>
              <a:rPr lang="en-US" sz="1000" dirty="0" err="1">
                <a:latin typeface="Poppins" panose="00000500000000000000" pitchFamily="2" charset="0"/>
                <a:ea typeface="Times New Roman" panose="02020603050405020304" pitchFamily="18" charset="0"/>
                <a:cs typeface="Poppins" panose="00000500000000000000" pitchFamily="2" charset="0"/>
              </a:rPr>
              <a:t>E</a:t>
            </a:r>
            <a:r>
              <a:rPr lang="en-US" sz="1000" dirty="0" err="1">
                <a:effectLst/>
                <a:latin typeface="Poppins" panose="00000500000000000000" pitchFamily="2" charset="0"/>
                <a:ea typeface="Times New Roman" panose="02020603050405020304" pitchFamily="18" charset="0"/>
                <a:cs typeface="Poppins" panose="00000500000000000000" pitchFamily="2" charset="0"/>
              </a:rPr>
              <a:t>ndUser</a:t>
            </a:r>
            <a:r>
              <a:rPr lang="en-US" sz="1000" dirty="0">
                <a:effectLst/>
                <a:latin typeface="Poppins" panose="00000500000000000000" pitchFamily="2" charset="0"/>
                <a:ea typeface="Times New Roman" panose="02020603050405020304" pitchFamily="18" charset="0"/>
                <a:cs typeface="Poppins" panose="00000500000000000000" pitchFamily="2" charset="0"/>
              </a:rPr>
              <a:t>. If the 3DS form is correctly validated, the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EndUser</a:t>
            </a:r>
            <a:r>
              <a:rPr lang="en-US" sz="1000" dirty="0">
                <a:effectLst/>
                <a:latin typeface="Poppins" panose="00000500000000000000" pitchFamily="2" charset="0"/>
                <a:ea typeface="Times New Roman" panose="02020603050405020304" pitchFamily="18" charset="0"/>
                <a:cs typeface="Poppins" panose="00000500000000000000" pitchFamily="2" charset="0"/>
              </a:rPr>
              <a:t> will be redirect to the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UrlReturn</a:t>
            </a:r>
            <a:r>
              <a:rPr lang="en-US" sz="1000" dirty="0">
                <a:effectLst/>
                <a:latin typeface="Poppins" panose="00000500000000000000" pitchFamily="2" charset="0"/>
                <a:ea typeface="Times New Roman" panose="02020603050405020304" pitchFamily="18" charset="0"/>
                <a:cs typeface="Poppins" panose="00000500000000000000" pitchFamily="2" charset="0"/>
              </a:rPr>
              <a:t>”. </a:t>
            </a:r>
            <a:endParaRPr lang="fr-FR" sz="1000" dirty="0">
              <a:effectLst/>
              <a:latin typeface="Poppins" panose="00000500000000000000" pitchFamily="2" charset="0"/>
              <a:ea typeface="Times New Roman" panose="02020603050405020304" pitchFamily="18" charset="0"/>
              <a:cs typeface="Poppins" panose="00000500000000000000" pitchFamily="2" charset="0"/>
            </a:endParaRPr>
          </a:p>
          <a:p>
            <a:pPr algn="just">
              <a:spcBef>
                <a:spcPts val="600"/>
              </a:spcBef>
            </a:pPr>
            <a:r>
              <a:rPr lang="en-US" sz="1000" dirty="0">
                <a:effectLst/>
                <a:latin typeface="Poppins" panose="00000500000000000000" pitchFamily="2" charset="0"/>
                <a:ea typeface="Times New Roman" panose="02020603050405020304" pitchFamily="18" charset="0"/>
                <a:cs typeface="Poppins" panose="00000500000000000000" pitchFamily="2" charset="0"/>
              </a:rPr>
              <a:t>NOTE: If the end-user fills the 3DS form and is redirected to the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UrlReturn</a:t>
            </a:r>
            <a:r>
              <a:rPr lang="en-US" sz="1000" dirty="0">
                <a:effectLst/>
                <a:latin typeface="Poppins" panose="00000500000000000000" pitchFamily="2" charset="0"/>
                <a:ea typeface="Times New Roman" panose="02020603050405020304" pitchFamily="18" charset="0"/>
                <a:cs typeface="Poppins" panose="00000500000000000000" pitchFamily="2" charset="0"/>
              </a:rPr>
              <a:t> and received the confirmation OK, it does not mean that the Card is available in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Xpollens</a:t>
            </a:r>
            <a:r>
              <a:rPr lang="en-US" sz="1000" dirty="0">
                <a:effectLst/>
                <a:latin typeface="Poppins" panose="00000500000000000000" pitchFamily="2" charset="0"/>
                <a:ea typeface="Times New Roman" panose="02020603050405020304" pitchFamily="18" charset="0"/>
                <a:cs typeface="Poppins" panose="00000500000000000000" pitchFamily="2" charset="0"/>
              </a:rPr>
              <a:t> system. The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enduser</a:t>
            </a:r>
            <a:r>
              <a:rPr lang="en-US" sz="1000" dirty="0">
                <a:effectLst/>
                <a:latin typeface="Poppins" panose="00000500000000000000" pitchFamily="2" charset="0"/>
                <a:ea typeface="Times New Roman" panose="02020603050405020304" pitchFamily="18" charset="0"/>
                <a:cs typeface="Poppins" panose="00000500000000000000" pitchFamily="2" charset="0"/>
              </a:rPr>
              <a:t> must wait for the notification send by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Xpollens</a:t>
            </a:r>
            <a:r>
              <a:rPr lang="en-US" sz="1000" dirty="0">
                <a:effectLst/>
                <a:latin typeface="Poppins" panose="00000500000000000000" pitchFamily="2" charset="0"/>
                <a:ea typeface="Times New Roman" panose="02020603050405020304" pitchFamily="18" charset="0"/>
                <a:cs typeface="Poppins" panose="00000500000000000000" pitchFamily="2" charset="0"/>
              </a:rPr>
              <a:t>. This notification will trigger the validation of the registered card.</a:t>
            </a:r>
            <a:endParaRPr lang="fr-FR" sz="1000" dirty="0">
              <a:effectLst/>
              <a:latin typeface="Poppins" panose="00000500000000000000" pitchFamily="2" charset="0"/>
              <a:ea typeface="Times New Roman" panose="02020603050405020304" pitchFamily="18" charset="0"/>
              <a:cs typeface="Poppins" panose="00000500000000000000" pitchFamily="2" charset="0"/>
            </a:endParaRPr>
          </a:p>
        </p:txBody>
      </p:sp>
      <p:grpSp>
        <p:nvGrpSpPr>
          <p:cNvPr id="8" name="Groupe 7">
            <a:extLst>
              <a:ext uri="{FF2B5EF4-FFF2-40B4-BE49-F238E27FC236}">
                <a16:creationId xmlns:a16="http://schemas.microsoft.com/office/drawing/2014/main" id="{F396E1AA-32CE-8CD3-2D99-04FA7CBB67F4}"/>
              </a:ext>
            </a:extLst>
          </p:cNvPr>
          <p:cNvGrpSpPr/>
          <p:nvPr/>
        </p:nvGrpSpPr>
        <p:grpSpPr>
          <a:xfrm>
            <a:off x="6034003" y="391412"/>
            <a:ext cx="5955514" cy="6286013"/>
            <a:chOff x="6034003" y="391412"/>
            <a:chExt cx="5955514" cy="6286013"/>
          </a:xfrm>
        </p:grpSpPr>
        <p:pic>
          <p:nvPicPr>
            <p:cNvPr id="7" name="Image 6">
              <a:extLst>
                <a:ext uri="{FF2B5EF4-FFF2-40B4-BE49-F238E27FC236}">
                  <a16:creationId xmlns:a16="http://schemas.microsoft.com/office/drawing/2014/main" id="{F682031C-B930-DC07-5503-6417F716C1D4}"/>
                </a:ext>
              </a:extLst>
            </p:cNvPr>
            <p:cNvPicPr>
              <a:picLocks noChangeAspect="1"/>
            </p:cNvPicPr>
            <p:nvPr/>
          </p:nvPicPr>
          <p:blipFill>
            <a:blip r:embed="rId2"/>
            <a:stretch>
              <a:fillRect/>
            </a:stretch>
          </p:blipFill>
          <p:spPr>
            <a:xfrm>
              <a:off x="6092764" y="857754"/>
              <a:ext cx="5896753" cy="5819671"/>
            </a:xfrm>
            <a:prstGeom prst="rect">
              <a:avLst/>
            </a:prstGeom>
          </p:spPr>
        </p:pic>
        <p:grpSp>
          <p:nvGrpSpPr>
            <p:cNvPr id="26" name="Groupe 25">
              <a:extLst>
                <a:ext uri="{FF2B5EF4-FFF2-40B4-BE49-F238E27FC236}">
                  <a16:creationId xmlns:a16="http://schemas.microsoft.com/office/drawing/2014/main" id="{1C92F7C5-6423-EB89-FDC6-8F19409AF24A}"/>
                </a:ext>
              </a:extLst>
            </p:cNvPr>
            <p:cNvGrpSpPr/>
            <p:nvPr/>
          </p:nvGrpSpPr>
          <p:grpSpPr>
            <a:xfrm>
              <a:off x="6034003" y="391412"/>
              <a:ext cx="5797871" cy="459579"/>
              <a:chOff x="2921970" y="325624"/>
              <a:chExt cx="5797871" cy="459579"/>
            </a:xfrm>
          </p:grpSpPr>
          <p:pic>
            <p:nvPicPr>
              <p:cNvPr id="27" name="Image 26">
                <a:extLst>
                  <a:ext uri="{FF2B5EF4-FFF2-40B4-BE49-F238E27FC236}">
                    <a16:creationId xmlns:a16="http://schemas.microsoft.com/office/drawing/2014/main" id="{9F684E38-DEED-4907-6891-0C9879CA40D2}"/>
                  </a:ext>
                </a:extLst>
              </p:cNvPr>
              <p:cNvPicPr>
                <a:picLocks noChangeAspect="1"/>
              </p:cNvPicPr>
              <p:nvPr/>
            </p:nvPicPr>
            <p:blipFill>
              <a:blip r:embed="rId3"/>
              <a:stretch>
                <a:fillRect/>
              </a:stretch>
            </p:blipFill>
            <p:spPr>
              <a:xfrm>
                <a:off x="6934845" y="457201"/>
                <a:ext cx="980521" cy="283572"/>
              </a:xfrm>
              <a:prstGeom prst="rect">
                <a:avLst/>
              </a:prstGeom>
            </p:spPr>
          </p:pic>
          <p:pic>
            <p:nvPicPr>
              <p:cNvPr id="31" name="Picture 2">
                <a:extLst>
                  <a:ext uri="{FF2B5EF4-FFF2-40B4-BE49-F238E27FC236}">
                    <a16:creationId xmlns:a16="http://schemas.microsoft.com/office/drawing/2014/main" id="{3B96B0B0-2AAE-5AFF-ECFE-8A6B6063C5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3802" y="461191"/>
                <a:ext cx="814468" cy="28357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Bâtiment de la banque - Icônes bâtiments gratuites">
                <a:extLst>
                  <a:ext uri="{FF2B5EF4-FFF2-40B4-BE49-F238E27FC236}">
                    <a16:creationId xmlns:a16="http://schemas.microsoft.com/office/drawing/2014/main" id="{7B34212C-C467-4B34-7E63-68E620F9B0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2591" y="373143"/>
                <a:ext cx="397250" cy="39725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omment vérifier si un compte utilisateur est un compte administrateur sous  Windows 10 ?">
                <a:extLst>
                  <a:ext uri="{FF2B5EF4-FFF2-40B4-BE49-F238E27FC236}">
                    <a16:creationId xmlns:a16="http://schemas.microsoft.com/office/drawing/2014/main" id="{00D53E04-28B7-42CD-665A-7F07524EB2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1970" y="325624"/>
                <a:ext cx="511363" cy="459579"/>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 coins arrondis 34">
                <a:extLst>
                  <a:ext uri="{FF2B5EF4-FFF2-40B4-BE49-F238E27FC236}">
                    <a16:creationId xmlns:a16="http://schemas.microsoft.com/office/drawing/2014/main" id="{F48DB253-4780-2A2A-354E-9F7ABDABD3FE}"/>
                  </a:ext>
                </a:extLst>
              </p:cNvPr>
              <p:cNvSpPr/>
              <p:nvPr/>
            </p:nvSpPr>
            <p:spPr>
              <a:xfrm>
                <a:off x="4406006" y="462898"/>
                <a:ext cx="923295" cy="307495"/>
              </a:xfrm>
              <a:prstGeom prst="roundRect">
                <a:avLst/>
              </a:prstGeom>
              <a:noFill/>
              <a:ln>
                <a:solidFill>
                  <a:srgbClr val="D8DDE7"/>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400" dirty="0">
                    <a:solidFill>
                      <a:srgbClr val="C22B02"/>
                    </a:solidFill>
                    <a:latin typeface="Poppins SemiBold" panose="00000700000000000000" pitchFamily="2" charset="0"/>
                    <a:cs typeface="Poppins SemiBold" panose="00000700000000000000" pitchFamily="2" charset="0"/>
                  </a:rPr>
                  <a:t>PARTNER</a:t>
                </a:r>
              </a:p>
            </p:txBody>
          </p:sp>
        </p:grpSp>
      </p:grpSp>
      <p:sp>
        <p:nvSpPr>
          <p:cNvPr id="9" name="Rectangle : coins arrondis 8">
            <a:extLst>
              <a:ext uri="{FF2B5EF4-FFF2-40B4-BE49-F238E27FC236}">
                <a16:creationId xmlns:a16="http://schemas.microsoft.com/office/drawing/2014/main" id="{27639807-57C8-BCAB-2A97-4581F998EB62}"/>
              </a:ext>
            </a:extLst>
          </p:cNvPr>
          <p:cNvSpPr/>
          <p:nvPr/>
        </p:nvSpPr>
        <p:spPr>
          <a:xfrm>
            <a:off x="30744" y="4802520"/>
            <a:ext cx="5944423" cy="1527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Poppins SemiBold" panose="00000700000000000000" pitchFamily="2" charset="0"/>
                <a:cs typeface="Poppins SemiBold" panose="00000700000000000000" pitchFamily="2" charset="0"/>
              </a:rPr>
              <a:t>EN attente IT pour DEF API</a:t>
            </a:r>
          </a:p>
        </p:txBody>
      </p:sp>
      <p:grpSp>
        <p:nvGrpSpPr>
          <p:cNvPr id="37" name="Groupe 36">
            <a:extLst>
              <a:ext uri="{FF2B5EF4-FFF2-40B4-BE49-F238E27FC236}">
                <a16:creationId xmlns:a16="http://schemas.microsoft.com/office/drawing/2014/main" id="{00465B88-AD0D-6896-1792-200D872667DD}"/>
              </a:ext>
            </a:extLst>
          </p:cNvPr>
          <p:cNvGrpSpPr/>
          <p:nvPr/>
        </p:nvGrpSpPr>
        <p:grpSpPr>
          <a:xfrm>
            <a:off x="260651" y="3279866"/>
            <a:ext cx="976391" cy="799071"/>
            <a:chOff x="6021648" y="3217091"/>
            <a:chExt cx="1164493" cy="799071"/>
          </a:xfrm>
        </p:grpSpPr>
        <p:sp>
          <p:nvSpPr>
            <p:cNvPr id="38" name="Rectangle : coins arrondis 37">
              <a:extLst>
                <a:ext uri="{FF2B5EF4-FFF2-40B4-BE49-F238E27FC236}">
                  <a16:creationId xmlns:a16="http://schemas.microsoft.com/office/drawing/2014/main" id="{DE44C9E3-86B3-C782-89D6-EC7BBB49DD9B}"/>
                </a:ext>
              </a:extLst>
            </p:cNvPr>
            <p:cNvSpPr/>
            <p:nvPr/>
          </p:nvSpPr>
          <p:spPr>
            <a:xfrm>
              <a:off x="6021648" y="3217091"/>
              <a:ext cx="1164493" cy="799071"/>
            </a:xfrm>
            <a:prstGeom prst="roundRect">
              <a:avLst>
                <a:gd name="adj" fmla="val 13091"/>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Poppins" panose="020B0604020202020204" charset="0"/>
                  <a:cs typeface="Poppins" panose="020B0604020202020204" charset="0"/>
                </a:rPr>
                <a:t>5 </a:t>
              </a:r>
              <a:r>
                <a:rPr lang="fr-FR" sz="1200" b="1" dirty="0" err="1">
                  <a:solidFill>
                    <a:schemeClr val="tx1"/>
                  </a:solidFill>
                  <a:latin typeface="Poppins" panose="020B0604020202020204" charset="0"/>
                  <a:cs typeface="Poppins" panose="020B0604020202020204" charset="0"/>
                </a:rPr>
                <a:t>BINs</a:t>
              </a:r>
              <a:endParaRPr lang="fr-FR" sz="1200" b="1" dirty="0">
                <a:solidFill>
                  <a:schemeClr val="tx1"/>
                </a:solidFill>
                <a:latin typeface="Poppins" panose="020B0604020202020204" charset="0"/>
                <a:cs typeface="Poppins" panose="020B0604020202020204" charset="0"/>
              </a:endParaRPr>
            </a:p>
          </p:txBody>
        </p:sp>
        <p:sp>
          <p:nvSpPr>
            <p:cNvPr id="40" name="Rectangle : coins arrondis 39">
              <a:extLst>
                <a:ext uri="{FF2B5EF4-FFF2-40B4-BE49-F238E27FC236}">
                  <a16:creationId xmlns:a16="http://schemas.microsoft.com/office/drawing/2014/main" id="{B62BE619-42BC-44BC-ABCE-7ED2B8EE2EA1}"/>
                </a:ext>
              </a:extLst>
            </p:cNvPr>
            <p:cNvSpPr/>
            <p:nvPr/>
          </p:nvSpPr>
          <p:spPr>
            <a:xfrm>
              <a:off x="6021648" y="3217091"/>
              <a:ext cx="1164493" cy="297106"/>
            </a:xfrm>
            <a:prstGeom prst="roundRect">
              <a:avLst>
                <a:gd name="adj" fmla="val 29922"/>
              </a:avLst>
            </a:prstGeom>
            <a:solidFill>
              <a:srgbClr val="00B050"/>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latin typeface="Poppins" panose="020B0604020202020204" charset="0"/>
                <a:cs typeface="Poppins" panose="020B0604020202020204" charset="0"/>
              </a:endParaRPr>
            </a:p>
          </p:txBody>
        </p:sp>
        <p:sp>
          <p:nvSpPr>
            <p:cNvPr id="41" name="Rectangle 40">
              <a:extLst>
                <a:ext uri="{FF2B5EF4-FFF2-40B4-BE49-F238E27FC236}">
                  <a16:creationId xmlns:a16="http://schemas.microsoft.com/office/drawing/2014/main" id="{CA0EDD57-C3CE-F4C6-6BF5-24E17741D299}"/>
                </a:ext>
              </a:extLst>
            </p:cNvPr>
            <p:cNvSpPr/>
            <p:nvPr/>
          </p:nvSpPr>
          <p:spPr>
            <a:xfrm>
              <a:off x="6021648" y="3316891"/>
              <a:ext cx="1164493" cy="61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Poppins" panose="020B0604020202020204" charset="0"/>
                  <a:cs typeface="Poppins" panose="020B0604020202020204" charset="0"/>
                </a:rPr>
                <a:t>API</a:t>
              </a:r>
              <a:endParaRPr lang="fr-FR" sz="1200" b="1" dirty="0">
                <a:solidFill>
                  <a:schemeClr val="tx1"/>
                </a:solidFill>
                <a:latin typeface="Poppins" panose="020B0604020202020204" charset="0"/>
                <a:cs typeface="Poppins" panose="020B0604020202020204" charset="0"/>
              </a:endParaRPr>
            </a:p>
          </p:txBody>
        </p:sp>
      </p:grpSp>
      <p:sp>
        <p:nvSpPr>
          <p:cNvPr id="42" name="Rectangle : coins arrondis 41">
            <a:extLst>
              <a:ext uri="{FF2B5EF4-FFF2-40B4-BE49-F238E27FC236}">
                <a16:creationId xmlns:a16="http://schemas.microsoft.com/office/drawing/2014/main" id="{302DF93F-F0B5-A6DA-33C6-95D5CAB8883A}"/>
              </a:ext>
            </a:extLst>
          </p:cNvPr>
          <p:cNvSpPr/>
          <p:nvPr/>
        </p:nvSpPr>
        <p:spPr>
          <a:xfrm>
            <a:off x="1973606" y="3133609"/>
            <a:ext cx="2427969" cy="3895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75000"/>
                    <a:lumOff val="25000"/>
                  </a:schemeClr>
                </a:solidFill>
                <a:latin typeface="Poppins" panose="020B0604020202020204" charset="0"/>
                <a:cs typeface="Poppins" panose="020B0604020202020204" charset="0"/>
              </a:rPr>
              <a:t>POST </a:t>
            </a:r>
            <a:r>
              <a:rPr lang="fr-FR" sz="1000" b="1" dirty="0" err="1">
                <a:solidFill>
                  <a:schemeClr val="tx1">
                    <a:lumMod val="75000"/>
                    <a:lumOff val="25000"/>
                  </a:schemeClr>
                </a:solidFill>
                <a:latin typeface="Poppins" panose="020B0604020202020204" charset="0"/>
                <a:cs typeface="Poppins" panose="020B0604020202020204" charset="0"/>
              </a:rPr>
              <a:t>Register</a:t>
            </a:r>
            <a:r>
              <a:rPr lang="fr-FR" sz="1000" b="1" dirty="0">
                <a:solidFill>
                  <a:schemeClr val="tx1">
                    <a:lumMod val="75000"/>
                    <a:lumOff val="25000"/>
                  </a:schemeClr>
                </a:solidFill>
                <a:latin typeface="Poppins" panose="020B0604020202020204" charset="0"/>
                <a:cs typeface="Poppins" panose="020B0604020202020204" charset="0"/>
              </a:rPr>
              <a:t> a </a:t>
            </a:r>
            <a:r>
              <a:rPr lang="fr-FR" sz="1000" b="1" dirty="0" err="1">
                <a:solidFill>
                  <a:schemeClr val="tx1">
                    <a:lumMod val="75000"/>
                    <a:lumOff val="25000"/>
                  </a:schemeClr>
                </a:solidFill>
                <a:latin typeface="Poppins" panose="020B0604020202020204" charset="0"/>
                <a:cs typeface="Poppins" panose="020B0604020202020204" charset="0"/>
              </a:rPr>
              <a:t>bank</a:t>
            </a:r>
            <a:r>
              <a:rPr lang="fr-FR" sz="1000" b="1" dirty="0">
                <a:solidFill>
                  <a:schemeClr val="tx1">
                    <a:lumMod val="75000"/>
                    <a:lumOff val="25000"/>
                  </a:schemeClr>
                </a:solidFill>
                <a:latin typeface="Poppins" panose="020B0604020202020204" charset="0"/>
                <a:cs typeface="Poppins" panose="020B0604020202020204" charset="0"/>
              </a:rPr>
              <a:t> </a:t>
            </a:r>
            <a:r>
              <a:rPr lang="fr-FR" sz="1000" b="1" dirty="0" err="1">
                <a:solidFill>
                  <a:schemeClr val="tx1">
                    <a:lumMod val="75000"/>
                    <a:lumOff val="25000"/>
                  </a:schemeClr>
                </a:solidFill>
                <a:latin typeface="Poppins" panose="020B0604020202020204" charset="0"/>
                <a:cs typeface="Poppins" panose="020B0604020202020204" charset="0"/>
              </a:rPr>
              <a:t>card</a:t>
            </a:r>
            <a:endParaRPr lang="fr-FR" sz="700" b="1" dirty="0">
              <a:solidFill>
                <a:schemeClr val="tx1">
                  <a:lumMod val="75000"/>
                  <a:lumOff val="25000"/>
                </a:schemeClr>
              </a:solidFill>
              <a:latin typeface="Poppins" panose="020B0604020202020204" charset="0"/>
              <a:cs typeface="Poppins" panose="020B0604020202020204" charset="0"/>
            </a:endParaRPr>
          </a:p>
        </p:txBody>
      </p:sp>
      <p:sp>
        <p:nvSpPr>
          <p:cNvPr id="43" name="ZoneTexte 42">
            <a:extLst>
              <a:ext uri="{FF2B5EF4-FFF2-40B4-BE49-F238E27FC236}">
                <a16:creationId xmlns:a16="http://schemas.microsoft.com/office/drawing/2014/main" id="{3CE9960A-7EFD-534F-F51B-1CC93B5D14CD}"/>
              </a:ext>
            </a:extLst>
          </p:cNvPr>
          <p:cNvSpPr txBox="1"/>
          <p:nvPr/>
        </p:nvSpPr>
        <p:spPr>
          <a:xfrm>
            <a:off x="1774718" y="3793116"/>
            <a:ext cx="2182125" cy="280095"/>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Blip>
                <a:blip r:embed="rId7"/>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100" dirty="0" err="1"/>
              <a:t>AppCardId</a:t>
            </a:r>
            <a:endParaRPr lang="fr-FR" sz="1100" b="0" i="0" u="none" strike="noStrike" baseline="0" dirty="0"/>
          </a:p>
        </p:txBody>
      </p:sp>
      <p:grpSp>
        <p:nvGrpSpPr>
          <p:cNvPr id="44" name="Groupe 43">
            <a:extLst>
              <a:ext uri="{FF2B5EF4-FFF2-40B4-BE49-F238E27FC236}">
                <a16:creationId xmlns:a16="http://schemas.microsoft.com/office/drawing/2014/main" id="{F8380442-ECA3-B04A-38BD-93C5FE292649}"/>
              </a:ext>
            </a:extLst>
          </p:cNvPr>
          <p:cNvGrpSpPr/>
          <p:nvPr/>
        </p:nvGrpSpPr>
        <p:grpSpPr>
          <a:xfrm>
            <a:off x="1410981" y="3420489"/>
            <a:ext cx="3364868" cy="317446"/>
            <a:chOff x="7804096" y="3069033"/>
            <a:chExt cx="3364868" cy="317446"/>
          </a:xfrm>
        </p:grpSpPr>
        <p:grpSp>
          <p:nvGrpSpPr>
            <p:cNvPr id="45" name="Groupe 44">
              <a:extLst>
                <a:ext uri="{FF2B5EF4-FFF2-40B4-BE49-F238E27FC236}">
                  <a16:creationId xmlns:a16="http://schemas.microsoft.com/office/drawing/2014/main" id="{774514A8-0D3E-F7BF-CC00-49F759EA4C81}"/>
                </a:ext>
              </a:extLst>
            </p:cNvPr>
            <p:cNvGrpSpPr/>
            <p:nvPr/>
          </p:nvGrpSpPr>
          <p:grpSpPr>
            <a:xfrm>
              <a:off x="7804096" y="3069033"/>
              <a:ext cx="3364868" cy="317446"/>
              <a:chOff x="1226772" y="5550972"/>
              <a:chExt cx="2271159" cy="317446"/>
            </a:xfrm>
          </p:grpSpPr>
          <p:grpSp>
            <p:nvGrpSpPr>
              <p:cNvPr id="47" name="Groupe 46">
                <a:extLst>
                  <a:ext uri="{FF2B5EF4-FFF2-40B4-BE49-F238E27FC236}">
                    <a16:creationId xmlns:a16="http://schemas.microsoft.com/office/drawing/2014/main" id="{F84C7D26-83AB-DBE7-289E-AFF7B9B13790}"/>
                  </a:ext>
                </a:extLst>
              </p:cNvPr>
              <p:cNvGrpSpPr/>
              <p:nvPr/>
            </p:nvGrpSpPr>
            <p:grpSpPr>
              <a:xfrm>
                <a:off x="1226772" y="5550972"/>
                <a:ext cx="2271159" cy="317446"/>
                <a:chOff x="3378848" y="4848046"/>
                <a:chExt cx="2733174" cy="346215"/>
              </a:xfrm>
            </p:grpSpPr>
            <p:sp>
              <p:nvSpPr>
                <p:cNvPr id="49" name="Rectangle : coins arrondis 48">
                  <a:extLst>
                    <a:ext uri="{FF2B5EF4-FFF2-40B4-BE49-F238E27FC236}">
                      <a16:creationId xmlns:a16="http://schemas.microsoft.com/office/drawing/2014/main" id="{A4A99A2F-3E86-BD4B-62EB-0B78579F4933}"/>
                    </a:ext>
                  </a:extLst>
                </p:cNvPr>
                <p:cNvSpPr/>
                <p:nvPr/>
              </p:nvSpPr>
              <p:spPr>
                <a:xfrm>
                  <a:off x="3378848" y="4850706"/>
                  <a:ext cx="2733174" cy="341533"/>
                </a:xfrm>
                <a:prstGeom prst="roundRect">
                  <a:avLst>
                    <a:gd name="adj" fmla="val 17116"/>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r>
                    <a:rPr lang="fr-FR" sz="900">
                      <a:solidFill>
                        <a:schemeClr val="tx1"/>
                      </a:solidFill>
                      <a:latin typeface="Poppins" panose="020B0604020202020204" charset="0"/>
                      <a:cs typeface="Poppins" panose="020B0604020202020204" charset="0"/>
                    </a:rPr>
                    <a:t>Note</a:t>
                  </a:r>
                  <a:endParaRPr lang="fr-FR" sz="1000">
                    <a:solidFill>
                      <a:schemeClr val="tx1"/>
                    </a:solidFill>
                    <a:latin typeface="Poppins" panose="020B0604020202020204" charset="0"/>
                    <a:cs typeface="Poppins" panose="020B0604020202020204" charset="0"/>
                  </a:endParaRPr>
                </a:p>
                <a:p>
                  <a:pPr marL="715963"/>
                  <a:r>
                    <a:rPr lang="fr-FR" sz="800">
                      <a:solidFill>
                        <a:schemeClr val="tx1">
                          <a:lumMod val="50000"/>
                          <a:lumOff val="50000"/>
                        </a:schemeClr>
                      </a:solidFill>
                      <a:latin typeface="Poppins" panose="020B0604020202020204" charset="0"/>
                      <a:cs typeface="Poppins" panose="020B0604020202020204" charset="0"/>
                    </a:rPr>
                    <a:t>Texte</a:t>
                  </a:r>
                </a:p>
              </p:txBody>
            </p:sp>
            <p:sp>
              <p:nvSpPr>
                <p:cNvPr id="50" name="Rectangle : coins arrondis 49">
                  <a:extLst>
                    <a:ext uri="{FF2B5EF4-FFF2-40B4-BE49-F238E27FC236}">
                      <a16:creationId xmlns:a16="http://schemas.microsoft.com/office/drawing/2014/main" id="{216F2A6C-5A43-5806-DE4E-65916FC2825E}"/>
                    </a:ext>
                  </a:extLst>
                </p:cNvPr>
                <p:cNvSpPr/>
                <p:nvPr/>
              </p:nvSpPr>
              <p:spPr>
                <a:xfrm>
                  <a:off x="3378848" y="4852728"/>
                  <a:ext cx="290635" cy="341533"/>
                </a:xfrm>
                <a:prstGeom prst="roundRect">
                  <a:avLst/>
                </a:prstGeom>
                <a:solidFill>
                  <a:srgbClr val="D8DD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endParaRPr lang="fr-FR" sz="800" dirty="0">
                    <a:solidFill>
                      <a:schemeClr val="tx1">
                        <a:lumMod val="50000"/>
                        <a:lumOff val="50000"/>
                      </a:schemeClr>
                    </a:solidFill>
                    <a:latin typeface="Poppins" panose="020B0604020202020204" charset="0"/>
                    <a:cs typeface="Poppins" panose="020B0604020202020204" charset="0"/>
                  </a:endParaRPr>
                </a:p>
              </p:txBody>
            </p:sp>
            <p:sp>
              <p:nvSpPr>
                <p:cNvPr id="51" name="Rectangle 50">
                  <a:extLst>
                    <a:ext uri="{FF2B5EF4-FFF2-40B4-BE49-F238E27FC236}">
                      <a16:creationId xmlns:a16="http://schemas.microsoft.com/office/drawing/2014/main" id="{6EB1F6E3-C096-AC2E-7258-5D6524F20A1F}"/>
                    </a:ext>
                  </a:extLst>
                </p:cNvPr>
                <p:cNvSpPr/>
                <p:nvPr/>
              </p:nvSpPr>
              <p:spPr>
                <a:xfrm>
                  <a:off x="4025987" y="4848046"/>
                  <a:ext cx="1954661" cy="34153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api</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/v1.1/cards/Registrations</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p:txBody>
            </p:sp>
          </p:grpSp>
          <p:pic>
            <p:nvPicPr>
              <p:cNvPr id="48" name="Picture 4" descr="Afficher l’image source">
                <a:extLst>
                  <a:ext uri="{FF2B5EF4-FFF2-40B4-BE49-F238E27FC236}">
                    <a16:creationId xmlns:a16="http://schemas.microsoft.com/office/drawing/2014/main" id="{FEA25B29-3BD2-BD4E-6AB0-C2EB7C174B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1911" y="5612157"/>
                <a:ext cx="144305" cy="209063"/>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 coins arrondis 45">
              <a:extLst>
                <a:ext uri="{FF2B5EF4-FFF2-40B4-BE49-F238E27FC236}">
                  <a16:creationId xmlns:a16="http://schemas.microsoft.com/office/drawing/2014/main" id="{BD15D08F-18EA-C69C-1AB8-4E87042B925C}"/>
                </a:ext>
              </a:extLst>
            </p:cNvPr>
            <p:cNvSpPr/>
            <p:nvPr/>
          </p:nvSpPr>
          <p:spPr>
            <a:xfrm>
              <a:off x="8206267" y="3114386"/>
              <a:ext cx="378430" cy="191595"/>
            </a:xfrm>
            <a:prstGeom prst="roundRect">
              <a:avLst/>
            </a:prstGeom>
            <a:solidFill>
              <a:srgbClr val="00B050"/>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fr-FR" sz="1000" dirty="0">
                  <a:latin typeface="Poppins" panose="00000500000000000000" pitchFamily="2" charset="0"/>
                  <a:cs typeface="Poppins" panose="00000500000000000000" pitchFamily="2" charset="0"/>
                </a:rPr>
                <a:t>POST</a:t>
              </a:r>
            </a:p>
          </p:txBody>
        </p:sp>
      </p:grpSp>
    </p:spTree>
    <p:extLst>
      <p:ext uri="{BB962C8B-B14F-4D97-AF65-F5344CB8AC3E}">
        <p14:creationId xmlns:p14="http://schemas.microsoft.com/office/powerpoint/2010/main" val="2225983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88D395-0555-458C-894B-56979A99488B}"/>
              </a:ext>
            </a:extLst>
          </p:cNvPr>
          <p:cNvSpPr>
            <a:spLocks noGrp="1"/>
          </p:cNvSpPr>
          <p:nvPr>
            <p:ph type="title"/>
          </p:nvPr>
        </p:nvSpPr>
        <p:spPr>
          <a:xfrm>
            <a:off x="1027480" y="313068"/>
            <a:ext cx="10285576" cy="1325563"/>
          </a:xfrm>
        </p:spPr>
        <p:txBody>
          <a:bodyPr/>
          <a:lstStyle/>
          <a:p>
            <a:r>
              <a:rPr lang="fr-FR" dirty="0"/>
              <a:t>GET/DELETE</a:t>
            </a:r>
          </a:p>
        </p:txBody>
      </p:sp>
      <p:sp>
        <p:nvSpPr>
          <p:cNvPr id="4" name="Espace réservé du contenu 2">
            <a:extLst>
              <a:ext uri="{FF2B5EF4-FFF2-40B4-BE49-F238E27FC236}">
                <a16:creationId xmlns:a16="http://schemas.microsoft.com/office/drawing/2014/main" id="{ECCF9BCE-3FC7-4775-9F41-418BFB2BD5F7}"/>
              </a:ext>
            </a:extLst>
          </p:cNvPr>
          <p:cNvSpPr>
            <a:spLocks noGrp="1"/>
          </p:cNvSpPr>
          <p:nvPr>
            <p:ph idx="1"/>
          </p:nvPr>
        </p:nvSpPr>
        <p:spPr>
          <a:xfrm>
            <a:off x="1068229" y="1199618"/>
            <a:ext cx="5171206" cy="334558"/>
          </a:xfrm>
        </p:spPr>
        <p:txBody>
          <a:bodyPr>
            <a:normAutofit fontScale="85000" lnSpcReduction="10000"/>
          </a:bodyPr>
          <a:lstStyle/>
          <a:p>
            <a:pPr marL="0" indent="0">
              <a:buNone/>
            </a:pPr>
            <a:r>
              <a:rPr lang="fr-FR" dirty="0" err="1">
                <a:latin typeface="Poppins SemiBold" panose="00000700000000000000" pitchFamily="2" charset="0"/>
                <a:cs typeface="Poppins SemiBold" panose="00000700000000000000" pitchFamily="2" charset="0"/>
              </a:rPr>
              <a:t>Retrieve</a:t>
            </a:r>
            <a:r>
              <a:rPr lang="fr-FR" dirty="0">
                <a:latin typeface="Poppins SemiBold" panose="00000700000000000000" pitchFamily="2" charset="0"/>
                <a:cs typeface="Poppins SemiBold" panose="00000700000000000000" pitchFamily="2" charset="0"/>
              </a:rPr>
              <a:t> all </a:t>
            </a:r>
            <a:r>
              <a:rPr lang="fr-FR" dirty="0" err="1">
                <a:latin typeface="Poppins SemiBold" panose="00000700000000000000" pitchFamily="2" charset="0"/>
                <a:cs typeface="Poppins SemiBold" panose="00000700000000000000" pitchFamily="2" charset="0"/>
              </a:rPr>
              <a:t>registered</a:t>
            </a:r>
            <a:r>
              <a:rPr lang="fr-FR" dirty="0">
                <a:latin typeface="Poppins SemiBold" panose="00000700000000000000" pitchFamily="2" charset="0"/>
                <a:cs typeface="Poppins SemiBold" panose="00000700000000000000" pitchFamily="2" charset="0"/>
              </a:rPr>
              <a:t> </a:t>
            </a:r>
            <a:r>
              <a:rPr lang="fr-FR" dirty="0" err="1">
                <a:latin typeface="Poppins SemiBold" panose="00000700000000000000" pitchFamily="2" charset="0"/>
                <a:cs typeface="Poppins SemiBold" panose="00000700000000000000" pitchFamily="2" charset="0"/>
              </a:rPr>
              <a:t>bankcards</a:t>
            </a:r>
            <a:r>
              <a:rPr lang="fr-FR" dirty="0">
                <a:latin typeface="Poppins SemiBold" panose="00000700000000000000" pitchFamily="2" charset="0"/>
                <a:cs typeface="Poppins SemiBold" panose="00000700000000000000" pitchFamily="2" charset="0"/>
              </a:rPr>
              <a:t>  / Cancel a </a:t>
            </a:r>
            <a:r>
              <a:rPr lang="fr-FR" dirty="0" err="1">
                <a:latin typeface="Poppins SemiBold" panose="00000700000000000000" pitchFamily="2" charset="0"/>
                <a:cs typeface="Poppins SemiBold" panose="00000700000000000000" pitchFamily="2" charset="0"/>
              </a:rPr>
              <a:t>bank</a:t>
            </a:r>
            <a:r>
              <a:rPr lang="fr-FR" dirty="0">
                <a:latin typeface="Poppins SemiBold" panose="00000700000000000000" pitchFamily="2" charset="0"/>
                <a:cs typeface="Poppins SemiBold" panose="00000700000000000000" pitchFamily="2" charset="0"/>
              </a:rPr>
              <a:t> </a:t>
            </a:r>
            <a:r>
              <a:rPr lang="fr-FR" dirty="0" err="1">
                <a:latin typeface="Poppins SemiBold" panose="00000700000000000000" pitchFamily="2" charset="0"/>
                <a:cs typeface="Poppins SemiBold" panose="00000700000000000000" pitchFamily="2" charset="0"/>
              </a:rPr>
              <a:t>card</a:t>
            </a:r>
            <a:endParaRPr lang="fr-FR" dirty="0">
              <a:latin typeface="Poppins SemiBold" panose="00000700000000000000" pitchFamily="2" charset="0"/>
              <a:cs typeface="Poppins SemiBold" panose="00000700000000000000" pitchFamily="2" charset="0"/>
            </a:endParaRPr>
          </a:p>
        </p:txBody>
      </p:sp>
      <p:sp>
        <p:nvSpPr>
          <p:cNvPr id="17" name="Rectangle 6">
            <a:extLst>
              <a:ext uri="{FF2B5EF4-FFF2-40B4-BE49-F238E27FC236}">
                <a16:creationId xmlns:a16="http://schemas.microsoft.com/office/drawing/2014/main" id="{5B02C6FB-566C-2049-8202-7315E304025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5" name="Rectangle 8">
            <a:extLst>
              <a:ext uri="{FF2B5EF4-FFF2-40B4-BE49-F238E27FC236}">
                <a16:creationId xmlns:a16="http://schemas.microsoft.com/office/drawing/2014/main" id="{9094A014-C78D-1744-E305-A9409350ED0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3" name="Rectangle 2">
            <a:extLst>
              <a:ext uri="{FF2B5EF4-FFF2-40B4-BE49-F238E27FC236}">
                <a16:creationId xmlns:a16="http://schemas.microsoft.com/office/drawing/2014/main" id="{D7CB972F-EFD2-5996-8289-EC30FA4D2381}"/>
              </a:ext>
            </a:extLst>
          </p:cNvPr>
          <p:cNvSpPr/>
          <p:nvPr/>
        </p:nvSpPr>
        <p:spPr>
          <a:xfrm>
            <a:off x="9528202" y="84524"/>
            <a:ext cx="2529355" cy="102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a:extLst>
              <a:ext uri="{FF2B5EF4-FFF2-40B4-BE49-F238E27FC236}">
                <a16:creationId xmlns:a16="http://schemas.microsoft.com/office/drawing/2014/main" id="{27639807-57C8-BCAB-2A97-4581F998EB62}"/>
              </a:ext>
            </a:extLst>
          </p:cNvPr>
          <p:cNvSpPr/>
          <p:nvPr/>
        </p:nvSpPr>
        <p:spPr>
          <a:xfrm>
            <a:off x="7553405" y="4099959"/>
            <a:ext cx="4315416" cy="24449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Poppins SemiBold" panose="00000700000000000000" pitchFamily="2" charset="0"/>
                <a:cs typeface="Poppins SemiBold" panose="00000700000000000000" pitchFamily="2" charset="0"/>
              </a:rPr>
              <a:t>CANCEL </a:t>
            </a:r>
          </a:p>
          <a:p>
            <a:pPr algn="ctr"/>
            <a:endParaRPr lang="fr-FR" sz="2800" dirty="0">
              <a:latin typeface="Poppins SemiBold" panose="00000700000000000000" pitchFamily="2" charset="0"/>
              <a:cs typeface="Poppins SemiBold" panose="00000700000000000000" pitchFamily="2" charset="0"/>
            </a:endParaRPr>
          </a:p>
          <a:p>
            <a:pPr algn="ctr"/>
            <a:r>
              <a:rPr lang="fr-FR" sz="2800" dirty="0">
                <a:latin typeface="Poppins SemiBold" panose="00000700000000000000" pitchFamily="2" charset="0"/>
                <a:cs typeface="Poppins SemiBold" panose="00000700000000000000" pitchFamily="2" charset="0"/>
              </a:rPr>
              <a:t>EN attente IT pour DEF API</a:t>
            </a:r>
          </a:p>
        </p:txBody>
      </p:sp>
      <p:sp>
        <p:nvSpPr>
          <p:cNvPr id="18" name="ZoneTexte 17">
            <a:extLst>
              <a:ext uri="{FF2B5EF4-FFF2-40B4-BE49-F238E27FC236}">
                <a16:creationId xmlns:a16="http://schemas.microsoft.com/office/drawing/2014/main" id="{32300780-4A08-9486-ECF6-78795D31165A}"/>
              </a:ext>
            </a:extLst>
          </p:cNvPr>
          <p:cNvSpPr txBox="1"/>
          <p:nvPr/>
        </p:nvSpPr>
        <p:spPr>
          <a:xfrm>
            <a:off x="261407" y="1638631"/>
            <a:ext cx="5171205" cy="784830"/>
          </a:xfrm>
          <a:prstGeom prst="rect">
            <a:avLst/>
          </a:prstGeom>
          <a:noFill/>
        </p:spPr>
        <p:txBody>
          <a:bodyPr wrap="square">
            <a:spAutoFit/>
          </a:bodyPr>
          <a:lstStyle/>
          <a:p>
            <a:pPr algn="just">
              <a:spcBef>
                <a:spcPts val="600"/>
              </a:spcBef>
            </a:pPr>
            <a:r>
              <a:rPr lang="en-US" sz="1000" dirty="0">
                <a:effectLst/>
                <a:latin typeface="Poppins" panose="00000500000000000000" pitchFamily="2" charset="0"/>
                <a:ea typeface="Times New Roman" panose="02020603050405020304" pitchFamily="18" charset="0"/>
                <a:cs typeface="Poppins" panose="00000500000000000000" pitchFamily="2" charset="0"/>
              </a:rPr>
              <a:t>The service is used to retrieve all existing bank cards already registered for a dedicated user. All information associated to the card will be displayed.</a:t>
            </a:r>
          </a:p>
          <a:p>
            <a:pPr algn="just">
              <a:spcBef>
                <a:spcPts val="600"/>
              </a:spcBef>
            </a:pPr>
            <a:r>
              <a:rPr lang="en-US" sz="1000" b="0" i="0" dirty="0">
                <a:solidFill>
                  <a:srgbClr val="444444"/>
                </a:solidFill>
                <a:effectLst/>
                <a:latin typeface="Poppins" panose="00000500000000000000" pitchFamily="2" charset="0"/>
              </a:rPr>
              <a:t>The existing </a:t>
            </a:r>
            <a:r>
              <a:rPr lang="en-US" sz="1000" b="0" i="0" dirty="0" err="1">
                <a:solidFill>
                  <a:srgbClr val="444444"/>
                </a:solidFill>
                <a:effectLst/>
                <a:latin typeface="Poppins" panose="00000500000000000000" pitchFamily="2" charset="0"/>
              </a:rPr>
              <a:t>appCardID</a:t>
            </a:r>
            <a:r>
              <a:rPr lang="en-US" sz="1000" b="0" i="0" dirty="0">
                <a:solidFill>
                  <a:srgbClr val="444444"/>
                </a:solidFill>
                <a:effectLst/>
                <a:latin typeface="Poppins" panose="00000500000000000000" pitchFamily="2" charset="0"/>
              </a:rPr>
              <a:t> (Bank card ID of third party partner) as well as the </a:t>
            </a:r>
            <a:r>
              <a:rPr lang="en-US" sz="1000" b="0" i="0" dirty="0" err="1">
                <a:solidFill>
                  <a:srgbClr val="444444"/>
                </a:solidFill>
                <a:effectLst/>
                <a:latin typeface="Poppins" panose="00000500000000000000" pitchFamily="2" charset="0"/>
              </a:rPr>
              <a:t>appUserID</a:t>
            </a:r>
            <a:r>
              <a:rPr lang="en-US" sz="1000" b="0" i="0" dirty="0">
                <a:solidFill>
                  <a:srgbClr val="444444"/>
                </a:solidFill>
                <a:effectLst/>
                <a:latin typeface="Poppins" panose="00000500000000000000" pitchFamily="2" charset="0"/>
              </a:rPr>
              <a:t> must be used to proceed</a:t>
            </a:r>
            <a:endParaRPr lang="fr-FR" sz="1000" dirty="0">
              <a:effectLst/>
              <a:latin typeface="Poppins" panose="00000500000000000000" pitchFamily="2" charset="0"/>
              <a:ea typeface="Times New Roman" panose="02020603050405020304" pitchFamily="18" charset="0"/>
              <a:cs typeface="Poppins" panose="00000500000000000000" pitchFamily="2" charset="0"/>
            </a:endParaRPr>
          </a:p>
        </p:txBody>
      </p:sp>
      <p:grpSp>
        <p:nvGrpSpPr>
          <p:cNvPr id="19" name="Groupe 18">
            <a:extLst>
              <a:ext uri="{FF2B5EF4-FFF2-40B4-BE49-F238E27FC236}">
                <a16:creationId xmlns:a16="http://schemas.microsoft.com/office/drawing/2014/main" id="{6789CB10-FEB5-69DE-E592-156D7E0AF708}"/>
              </a:ext>
            </a:extLst>
          </p:cNvPr>
          <p:cNvGrpSpPr/>
          <p:nvPr/>
        </p:nvGrpSpPr>
        <p:grpSpPr>
          <a:xfrm>
            <a:off x="368227" y="2773270"/>
            <a:ext cx="976391" cy="799071"/>
            <a:chOff x="6021648" y="3217091"/>
            <a:chExt cx="1164493" cy="799071"/>
          </a:xfrm>
        </p:grpSpPr>
        <p:sp>
          <p:nvSpPr>
            <p:cNvPr id="20" name="Rectangle : coins arrondis 19">
              <a:extLst>
                <a:ext uri="{FF2B5EF4-FFF2-40B4-BE49-F238E27FC236}">
                  <a16:creationId xmlns:a16="http://schemas.microsoft.com/office/drawing/2014/main" id="{4BD512A4-E0C5-7FFA-3EEB-468947CD20D6}"/>
                </a:ext>
              </a:extLst>
            </p:cNvPr>
            <p:cNvSpPr/>
            <p:nvPr/>
          </p:nvSpPr>
          <p:spPr>
            <a:xfrm>
              <a:off x="6021648" y="3217091"/>
              <a:ext cx="1164493" cy="799071"/>
            </a:xfrm>
            <a:prstGeom prst="roundRect">
              <a:avLst>
                <a:gd name="adj" fmla="val 13091"/>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Poppins" panose="020B0604020202020204" charset="0"/>
                  <a:cs typeface="Poppins" panose="020B0604020202020204" charset="0"/>
                </a:rPr>
                <a:t>5 </a:t>
              </a:r>
              <a:r>
                <a:rPr lang="fr-FR" sz="1200" b="1" dirty="0" err="1">
                  <a:solidFill>
                    <a:schemeClr val="tx1"/>
                  </a:solidFill>
                  <a:latin typeface="Poppins" panose="020B0604020202020204" charset="0"/>
                  <a:cs typeface="Poppins" panose="020B0604020202020204" charset="0"/>
                </a:rPr>
                <a:t>BINs</a:t>
              </a:r>
              <a:endParaRPr lang="fr-FR" sz="1200" b="1" dirty="0">
                <a:solidFill>
                  <a:schemeClr val="tx1"/>
                </a:solidFill>
                <a:latin typeface="Poppins" panose="020B0604020202020204" charset="0"/>
                <a:cs typeface="Poppins" panose="020B0604020202020204" charset="0"/>
              </a:endParaRPr>
            </a:p>
          </p:txBody>
        </p:sp>
        <p:sp>
          <p:nvSpPr>
            <p:cNvPr id="21" name="Rectangle : coins arrondis 20">
              <a:extLst>
                <a:ext uri="{FF2B5EF4-FFF2-40B4-BE49-F238E27FC236}">
                  <a16:creationId xmlns:a16="http://schemas.microsoft.com/office/drawing/2014/main" id="{C0F3AE26-1236-23D5-FA59-1F9504C0378C}"/>
                </a:ext>
              </a:extLst>
            </p:cNvPr>
            <p:cNvSpPr/>
            <p:nvPr/>
          </p:nvSpPr>
          <p:spPr>
            <a:xfrm>
              <a:off x="6021648" y="3217091"/>
              <a:ext cx="1164493" cy="297106"/>
            </a:xfrm>
            <a:prstGeom prst="roundRect">
              <a:avLst>
                <a:gd name="adj" fmla="val 29922"/>
              </a:avLst>
            </a:prstGeom>
            <a:solidFill>
              <a:srgbClr val="5B9BD5"/>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latin typeface="Poppins" panose="020B0604020202020204" charset="0"/>
                <a:cs typeface="Poppins" panose="020B0604020202020204" charset="0"/>
              </a:endParaRPr>
            </a:p>
          </p:txBody>
        </p:sp>
        <p:sp>
          <p:nvSpPr>
            <p:cNvPr id="22" name="Rectangle 21">
              <a:extLst>
                <a:ext uri="{FF2B5EF4-FFF2-40B4-BE49-F238E27FC236}">
                  <a16:creationId xmlns:a16="http://schemas.microsoft.com/office/drawing/2014/main" id="{B5CF0E35-1CEC-9716-139B-8F84E73A3E1A}"/>
                </a:ext>
              </a:extLst>
            </p:cNvPr>
            <p:cNvSpPr/>
            <p:nvPr/>
          </p:nvSpPr>
          <p:spPr>
            <a:xfrm>
              <a:off x="6021648" y="3316891"/>
              <a:ext cx="1164493" cy="61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Poppins" panose="020B0604020202020204" charset="0"/>
                  <a:cs typeface="Poppins" panose="020B0604020202020204" charset="0"/>
                </a:rPr>
                <a:t>API</a:t>
              </a:r>
              <a:endParaRPr lang="fr-FR" sz="1200" b="1" dirty="0">
                <a:solidFill>
                  <a:schemeClr val="tx1"/>
                </a:solidFill>
                <a:latin typeface="Poppins" panose="020B0604020202020204" charset="0"/>
                <a:cs typeface="Poppins" panose="020B0604020202020204" charset="0"/>
              </a:endParaRPr>
            </a:p>
          </p:txBody>
        </p:sp>
      </p:grpSp>
      <p:sp>
        <p:nvSpPr>
          <p:cNvPr id="23" name="Rectangle : coins arrondis 22">
            <a:extLst>
              <a:ext uri="{FF2B5EF4-FFF2-40B4-BE49-F238E27FC236}">
                <a16:creationId xmlns:a16="http://schemas.microsoft.com/office/drawing/2014/main" id="{3F7567ED-9B14-D509-598E-D1F3745F7702}"/>
              </a:ext>
            </a:extLst>
          </p:cNvPr>
          <p:cNvSpPr/>
          <p:nvPr/>
        </p:nvSpPr>
        <p:spPr>
          <a:xfrm>
            <a:off x="2081182" y="2627013"/>
            <a:ext cx="2427969" cy="3895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75000"/>
                    <a:lumOff val="25000"/>
                  </a:schemeClr>
                </a:solidFill>
                <a:latin typeface="Poppins" panose="020B0604020202020204" charset="0"/>
                <a:cs typeface="Poppins" panose="020B0604020202020204" charset="0"/>
              </a:rPr>
              <a:t>GET all </a:t>
            </a:r>
            <a:r>
              <a:rPr lang="fr-FR" sz="1000" b="1" dirty="0" err="1">
                <a:solidFill>
                  <a:schemeClr val="tx1">
                    <a:lumMod val="75000"/>
                    <a:lumOff val="25000"/>
                  </a:schemeClr>
                </a:solidFill>
                <a:latin typeface="Poppins" panose="020B0604020202020204" charset="0"/>
                <a:cs typeface="Poppins" panose="020B0604020202020204" charset="0"/>
              </a:rPr>
              <a:t>registered</a:t>
            </a:r>
            <a:r>
              <a:rPr lang="fr-FR" sz="1000" b="1" dirty="0">
                <a:solidFill>
                  <a:schemeClr val="tx1">
                    <a:lumMod val="75000"/>
                    <a:lumOff val="25000"/>
                  </a:schemeClr>
                </a:solidFill>
                <a:latin typeface="Poppins" panose="020B0604020202020204" charset="0"/>
                <a:cs typeface="Poppins" panose="020B0604020202020204" charset="0"/>
              </a:rPr>
              <a:t> </a:t>
            </a:r>
            <a:r>
              <a:rPr lang="fr-FR" sz="1000" b="1" dirty="0" err="1">
                <a:solidFill>
                  <a:schemeClr val="tx1">
                    <a:lumMod val="75000"/>
                    <a:lumOff val="25000"/>
                  </a:schemeClr>
                </a:solidFill>
                <a:latin typeface="Poppins" panose="020B0604020202020204" charset="0"/>
                <a:cs typeface="Poppins" panose="020B0604020202020204" charset="0"/>
              </a:rPr>
              <a:t>banks</a:t>
            </a:r>
            <a:r>
              <a:rPr lang="fr-FR" sz="1000" b="1" dirty="0">
                <a:solidFill>
                  <a:schemeClr val="tx1">
                    <a:lumMod val="75000"/>
                    <a:lumOff val="25000"/>
                  </a:schemeClr>
                </a:solidFill>
                <a:latin typeface="Poppins" panose="020B0604020202020204" charset="0"/>
                <a:cs typeface="Poppins" panose="020B0604020202020204" charset="0"/>
              </a:rPr>
              <a:t> </a:t>
            </a:r>
            <a:r>
              <a:rPr lang="fr-FR" sz="1000" b="1" dirty="0" err="1">
                <a:solidFill>
                  <a:schemeClr val="tx1">
                    <a:lumMod val="75000"/>
                    <a:lumOff val="25000"/>
                  </a:schemeClr>
                </a:solidFill>
                <a:latin typeface="Poppins" panose="020B0604020202020204" charset="0"/>
                <a:cs typeface="Poppins" panose="020B0604020202020204" charset="0"/>
              </a:rPr>
              <a:t>cards</a:t>
            </a:r>
            <a:endParaRPr lang="fr-FR" sz="700" b="1" dirty="0">
              <a:solidFill>
                <a:schemeClr val="tx1">
                  <a:lumMod val="75000"/>
                  <a:lumOff val="25000"/>
                </a:schemeClr>
              </a:solidFill>
              <a:latin typeface="Poppins" panose="020B0604020202020204" charset="0"/>
              <a:cs typeface="Poppins" panose="020B0604020202020204" charset="0"/>
            </a:endParaRPr>
          </a:p>
        </p:txBody>
      </p:sp>
      <p:sp>
        <p:nvSpPr>
          <p:cNvPr id="24" name="ZoneTexte 23">
            <a:extLst>
              <a:ext uri="{FF2B5EF4-FFF2-40B4-BE49-F238E27FC236}">
                <a16:creationId xmlns:a16="http://schemas.microsoft.com/office/drawing/2014/main" id="{7752136B-2CC8-2223-4FA4-0556B875165B}"/>
              </a:ext>
            </a:extLst>
          </p:cNvPr>
          <p:cNvSpPr txBox="1"/>
          <p:nvPr/>
        </p:nvSpPr>
        <p:spPr>
          <a:xfrm>
            <a:off x="1882294" y="3286520"/>
            <a:ext cx="2182125" cy="280095"/>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Blip>
                <a:blip r:embed="rId2"/>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100" dirty="0" err="1"/>
              <a:t>userId</a:t>
            </a:r>
            <a:endParaRPr lang="fr-FR" sz="1100" b="0" i="0" u="none" strike="noStrike" baseline="0" dirty="0"/>
          </a:p>
        </p:txBody>
      </p:sp>
      <p:grpSp>
        <p:nvGrpSpPr>
          <p:cNvPr id="28" name="Groupe 27">
            <a:extLst>
              <a:ext uri="{FF2B5EF4-FFF2-40B4-BE49-F238E27FC236}">
                <a16:creationId xmlns:a16="http://schemas.microsoft.com/office/drawing/2014/main" id="{E746ED7A-E004-E586-9311-A627A2C61592}"/>
              </a:ext>
            </a:extLst>
          </p:cNvPr>
          <p:cNvGrpSpPr/>
          <p:nvPr/>
        </p:nvGrpSpPr>
        <p:grpSpPr>
          <a:xfrm>
            <a:off x="1518557" y="2913893"/>
            <a:ext cx="3364868" cy="317446"/>
            <a:chOff x="7804096" y="3069033"/>
            <a:chExt cx="3364868" cy="317446"/>
          </a:xfrm>
        </p:grpSpPr>
        <p:grpSp>
          <p:nvGrpSpPr>
            <p:cNvPr id="29" name="Groupe 28">
              <a:extLst>
                <a:ext uri="{FF2B5EF4-FFF2-40B4-BE49-F238E27FC236}">
                  <a16:creationId xmlns:a16="http://schemas.microsoft.com/office/drawing/2014/main" id="{33D7B8F4-5511-C8E9-A20B-79DCE88038DC}"/>
                </a:ext>
              </a:extLst>
            </p:cNvPr>
            <p:cNvGrpSpPr/>
            <p:nvPr/>
          </p:nvGrpSpPr>
          <p:grpSpPr>
            <a:xfrm>
              <a:off x="7804096" y="3069033"/>
              <a:ext cx="3364868" cy="317446"/>
              <a:chOff x="1226772" y="5550972"/>
              <a:chExt cx="2271159" cy="317446"/>
            </a:xfrm>
          </p:grpSpPr>
          <p:grpSp>
            <p:nvGrpSpPr>
              <p:cNvPr id="32" name="Groupe 31">
                <a:extLst>
                  <a:ext uri="{FF2B5EF4-FFF2-40B4-BE49-F238E27FC236}">
                    <a16:creationId xmlns:a16="http://schemas.microsoft.com/office/drawing/2014/main" id="{FBF95465-64ED-9258-81A6-7E1258767C9E}"/>
                  </a:ext>
                </a:extLst>
              </p:cNvPr>
              <p:cNvGrpSpPr/>
              <p:nvPr/>
            </p:nvGrpSpPr>
            <p:grpSpPr>
              <a:xfrm>
                <a:off x="1226772" y="5550972"/>
                <a:ext cx="2271159" cy="317446"/>
                <a:chOff x="3378848" y="4848046"/>
                <a:chExt cx="2733174" cy="346215"/>
              </a:xfrm>
            </p:grpSpPr>
            <p:sp>
              <p:nvSpPr>
                <p:cNvPr id="38" name="Rectangle : coins arrondis 37">
                  <a:extLst>
                    <a:ext uri="{FF2B5EF4-FFF2-40B4-BE49-F238E27FC236}">
                      <a16:creationId xmlns:a16="http://schemas.microsoft.com/office/drawing/2014/main" id="{7B1A30E6-D331-CA4F-6585-C07639D15D4E}"/>
                    </a:ext>
                  </a:extLst>
                </p:cNvPr>
                <p:cNvSpPr/>
                <p:nvPr/>
              </p:nvSpPr>
              <p:spPr>
                <a:xfrm>
                  <a:off x="3378848" y="4850706"/>
                  <a:ext cx="2733174" cy="341533"/>
                </a:xfrm>
                <a:prstGeom prst="roundRect">
                  <a:avLst>
                    <a:gd name="adj" fmla="val 17116"/>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r>
                    <a:rPr lang="fr-FR" sz="900">
                      <a:solidFill>
                        <a:schemeClr val="tx1"/>
                      </a:solidFill>
                      <a:latin typeface="Poppins" panose="020B0604020202020204" charset="0"/>
                      <a:cs typeface="Poppins" panose="020B0604020202020204" charset="0"/>
                    </a:rPr>
                    <a:t>Note</a:t>
                  </a:r>
                  <a:endParaRPr lang="fr-FR" sz="1000">
                    <a:solidFill>
                      <a:schemeClr val="tx1"/>
                    </a:solidFill>
                    <a:latin typeface="Poppins" panose="020B0604020202020204" charset="0"/>
                    <a:cs typeface="Poppins" panose="020B0604020202020204" charset="0"/>
                  </a:endParaRPr>
                </a:p>
                <a:p>
                  <a:pPr marL="715963"/>
                  <a:r>
                    <a:rPr lang="fr-FR" sz="800">
                      <a:solidFill>
                        <a:schemeClr val="tx1">
                          <a:lumMod val="50000"/>
                          <a:lumOff val="50000"/>
                        </a:schemeClr>
                      </a:solidFill>
                      <a:latin typeface="Poppins" panose="020B0604020202020204" charset="0"/>
                      <a:cs typeface="Poppins" panose="020B0604020202020204" charset="0"/>
                    </a:rPr>
                    <a:t>Texte</a:t>
                  </a:r>
                </a:p>
              </p:txBody>
            </p:sp>
            <p:sp>
              <p:nvSpPr>
                <p:cNvPr id="39" name="Rectangle : coins arrondis 38">
                  <a:extLst>
                    <a:ext uri="{FF2B5EF4-FFF2-40B4-BE49-F238E27FC236}">
                      <a16:creationId xmlns:a16="http://schemas.microsoft.com/office/drawing/2014/main" id="{56782120-FF24-0926-E8D1-0A8809D6D2E8}"/>
                    </a:ext>
                  </a:extLst>
                </p:cNvPr>
                <p:cNvSpPr/>
                <p:nvPr/>
              </p:nvSpPr>
              <p:spPr>
                <a:xfrm>
                  <a:off x="3378848" y="4852728"/>
                  <a:ext cx="290635" cy="341533"/>
                </a:xfrm>
                <a:prstGeom prst="roundRect">
                  <a:avLst/>
                </a:prstGeom>
                <a:solidFill>
                  <a:srgbClr val="D8DD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endParaRPr lang="fr-FR" sz="800" dirty="0">
                    <a:solidFill>
                      <a:schemeClr val="tx1">
                        <a:lumMod val="50000"/>
                        <a:lumOff val="50000"/>
                      </a:schemeClr>
                    </a:solidFill>
                    <a:latin typeface="Poppins" panose="020B0604020202020204" charset="0"/>
                    <a:cs typeface="Poppins" panose="020B0604020202020204" charset="0"/>
                  </a:endParaRPr>
                </a:p>
              </p:txBody>
            </p:sp>
            <p:sp>
              <p:nvSpPr>
                <p:cNvPr id="40" name="Rectangle 39">
                  <a:extLst>
                    <a:ext uri="{FF2B5EF4-FFF2-40B4-BE49-F238E27FC236}">
                      <a16:creationId xmlns:a16="http://schemas.microsoft.com/office/drawing/2014/main" id="{7611B545-232E-FC7F-4514-E5D9A731C938}"/>
                    </a:ext>
                  </a:extLst>
                </p:cNvPr>
                <p:cNvSpPr/>
                <p:nvPr/>
              </p:nvSpPr>
              <p:spPr>
                <a:xfrm>
                  <a:off x="4025987" y="4848046"/>
                  <a:ext cx="1954661" cy="34153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api</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/v1.1/users/{</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userid</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}/cards/registered</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p:txBody>
            </p:sp>
          </p:grpSp>
          <p:pic>
            <p:nvPicPr>
              <p:cNvPr id="37" name="Picture 4" descr="Afficher l’image source">
                <a:extLst>
                  <a:ext uri="{FF2B5EF4-FFF2-40B4-BE49-F238E27FC236}">
                    <a16:creationId xmlns:a16="http://schemas.microsoft.com/office/drawing/2014/main" id="{BF30604C-C57F-04FF-7CC3-4D4E5E730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911" y="5612157"/>
                <a:ext cx="144305" cy="209063"/>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 coins arrondis 29">
              <a:extLst>
                <a:ext uri="{FF2B5EF4-FFF2-40B4-BE49-F238E27FC236}">
                  <a16:creationId xmlns:a16="http://schemas.microsoft.com/office/drawing/2014/main" id="{55CEBF08-9C94-F14A-32DC-35E056A4D9F1}"/>
                </a:ext>
              </a:extLst>
            </p:cNvPr>
            <p:cNvSpPr/>
            <p:nvPr/>
          </p:nvSpPr>
          <p:spPr>
            <a:xfrm>
              <a:off x="8206267" y="3114386"/>
              <a:ext cx="378430" cy="191595"/>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fr-FR" sz="1000" dirty="0">
                  <a:latin typeface="Poppins" panose="00000500000000000000" pitchFamily="2" charset="0"/>
                  <a:cs typeface="Poppins" panose="00000500000000000000" pitchFamily="2" charset="0"/>
                </a:rPr>
                <a:t>GET</a:t>
              </a:r>
            </a:p>
          </p:txBody>
        </p:sp>
      </p:grpSp>
      <p:pic>
        <p:nvPicPr>
          <p:cNvPr id="2050" name="Picture 2" descr="cliquez-ici - IRTS - Formations en Travail Social - Provence Alpes- Cote  d'azur - Corse - Marseille - Digne - Manosque">
            <a:hlinkClick r:id="rId4"/>
            <a:extLst>
              <a:ext uri="{FF2B5EF4-FFF2-40B4-BE49-F238E27FC236}">
                <a16:creationId xmlns:a16="http://schemas.microsoft.com/office/drawing/2014/main" id="{67E63897-6DF9-71D3-1378-BC2C1078A1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8557" y="4866586"/>
            <a:ext cx="2493817" cy="9117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eur droit 9">
            <a:extLst>
              <a:ext uri="{FF2B5EF4-FFF2-40B4-BE49-F238E27FC236}">
                <a16:creationId xmlns:a16="http://schemas.microsoft.com/office/drawing/2014/main" id="{627529DD-0EF0-732A-A86A-8AAF3A1F5564}"/>
              </a:ext>
            </a:extLst>
          </p:cNvPr>
          <p:cNvCxnSpPr/>
          <p:nvPr/>
        </p:nvCxnSpPr>
        <p:spPr>
          <a:xfrm>
            <a:off x="6239435" y="2423461"/>
            <a:ext cx="0" cy="3985023"/>
          </a:xfrm>
          <a:prstGeom prst="line">
            <a:avLst/>
          </a:prstGeom>
        </p:spPr>
        <p:style>
          <a:lnRef idx="1">
            <a:schemeClr val="accent1"/>
          </a:lnRef>
          <a:fillRef idx="0">
            <a:schemeClr val="accent1"/>
          </a:fillRef>
          <a:effectRef idx="0">
            <a:schemeClr val="accent1"/>
          </a:effectRef>
          <a:fontRef idx="minor">
            <a:schemeClr val="tx1"/>
          </a:fontRef>
        </p:style>
      </p:cxnSp>
      <p:grpSp>
        <p:nvGrpSpPr>
          <p:cNvPr id="41" name="Groupe 40">
            <a:extLst>
              <a:ext uri="{FF2B5EF4-FFF2-40B4-BE49-F238E27FC236}">
                <a16:creationId xmlns:a16="http://schemas.microsoft.com/office/drawing/2014/main" id="{E243325A-CF46-ECE2-A16E-B4F5CD468C1D}"/>
              </a:ext>
            </a:extLst>
          </p:cNvPr>
          <p:cNvGrpSpPr/>
          <p:nvPr/>
        </p:nvGrpSpPr>
        <p:grpSpPr>
          <a:xfrm>
            <a:off x="6896703" y="2767544"/>
            <a:ext cx="976391" cy="799071"/>
            <a:chOff x="6021648" y="3217091"/>
            <a:chExt cx="1164493" cy="799071"/>
          </a:xfrm>
        </p:grpSpPr>
        <p:sp>
          <p:nvSpPr>
            <p:cNvPr id="42" name="Rectangle : coins arrondis 41">
              <a:extLst>
                <a:ext uri="{FF2B5EF4-FFF2-40B4-BE49-F238E27FC236}">
                  <a16:creationId xmlns:a16="http://schemas.microsoft.com/office/drawing/2014/main" id="{65DD0184-26E1-12DC-0653-30E16CE10B13}"/>
                </a:ext>
              </a:extLst>
            </p:cNvPr>
            <p:cNvSpPr/>
            <p:nvPr/>
          </p:nvSpPr>
          <p:spPr>
            <a:xfrm>
              <a:off x="6021648" y="3217091"/>
              <a:ext cx="1164493" cy="799071"/>
            </a:xfrm>
            <a:prstGeom prst="roundRect">
              <a:avLst>
                <a:gd name="adj" fmla="val 13091"/>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Poppins" panose="020B0604020202020204" charset="0"/>
                  <a:cs typeface="Poppins" panose="020B0604020202020204" charset="0"/>
                </a:rPr>
                <a:t>5 </a:t>
              </a:r>
              <a:r>
                <a:rPr lang="fr-FR" sz="1200" b="1" dirty="0" err="1">
                  <a:solidFill>
                    <a:schemeClr val="tx1"/>
                  </a:solidFill>
                  <a:latin typeface="Poppins" panose="020B0604020202020204" charset="0"/>
                  <a:cs typeface="Poppins" panose="020B0604020202020204" charset="0"/>
                </a:rPr>
                <a:t>BINs</a:t>
              </a:r>
              <a:endParaRPr lang="fr-FR" sz="1200" b="1" dirty="0">
                <a:solidFill>
                  <a:schemeClr val="tx1"/>
                </a:solidFill>
                <a:latin typeface="Poppins" panose="020B0604020202020204" charset="0"/>
                <a:cs typeface="Poppins" panose="020B0604020202020204" charset="0"/>
              </a:endParaRPr>
            </a:p>
          </p:txBody>
        </p:sp>
        <p:sp>
          <p:nvSpPr>
            <p:cNvPr id="43" name="Rectangle : coins arrondis 42">
              <a:extLst>
                <a:ext uri="{FF2B5EF4-FFF2-40B4-BE49-F238E27FC236}">
                  <a16:creationId xmlns:a16="http://schemas.microsoft.com/office/drawing/2014/main" id="{7DB0BAC3-A245-BEFB-E5B4-FDE4496CA305}"/>
                </a:ext>
              </a:extLst>
            </p:cNvPr>
            <p:cNvSpPr/>
            <p:nvPr/>
          </p:nvSpPr>
          <p:spPr>
            <a:xfrm>
              <a:off x="6021648" y="3217091"/>
              <a:ext cx="1164493" cy="297106"/>
            </a:xfrm>
            <a:prstGeom prst="roundRect">
              <a:avLst>
                <a:gd name="adj" fmla="val 29922"/>
              </a:avLst>
            </a:prstGeom>
            <a:solidFill>
              <a:srgbClr val="FF0000"/>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latin typeface="Poppins" panose="020B0604020202020204" charset="0"/>
                <a:cs typeface="Poppins" panose="020B0604020202020204" charset="0"/>
              </a:endParaRPr>
            </a:p>
          </p:txBody>
        </p:sp>
        <p:sp>
          <p:nvSpPr>
            <p:cNvPr id="44" name="Rectangle 43">
              <a:extLst>
                <a:ext uri="{FF2B5EF4-FFF2-40B4-BE49-F238E27FC236}">
                  <a16:creationId xmlns:a16="http://schemas.microsoft.com/office/drawing/2014/main" id="{A3739FA4-32F9-E023-7444-7D0DD9EAE976}"/>
                </a:ext>
              </a:extLst>
            </p:cNvPr>
            <p:cNvSpPr/>
            <p:nvPr/>
          </p:nvSpPr>
          <p:spPr>
            <a:xfrm>
              <a:off x="6021648" y="3316891"/>
              <a:ext cx="1164493" cy="61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Poppins" panose="020B0604020202020204" charset="0"/>
                  <a:cs typeface="Poppins" panose="020B0604020202020204" charset="0"/>
                </a:rPr>
                <a:t>API</a:t>
              </a:r>
              <a:endParaRPr lang="fr-FR" sz="1200" b="1" dirty="0">
                <a:solidFill>
                  <a:schemeClr val="tx1"/>
                </a:solidFill>
                <a:latin typeface="Poppins" panose="020B0604020202020204" charset="0"/>
                <a:cs typeface="Poppins" panose="020B0604020202020204" charset="0"/>
              </a:endParaRPr>
            </a:p>
          </p:txBody>
        </p:sp>
      </p:grpSp>
      <p:sp>
        <p:nvSpPr>
          <p:cNvPr id="45" name="Rectangle : coins arrondis 44">
            <a:extLst>
              <a:ext uri="{FF2B5EF4-FFF2-40B4-BE49-F238E27FC236}">
                <a16:creationId xmlns:a16="http://schemas.microsoft.com/office/drawing/2014/main" id="{D3F5B9E5-F2C7-037D-A5EF-19989FADD858}"/>
              </a:ext>
            </a:extLst>
          </p:cNvPr>
          <p:cNvSpPr/>
          <p:nvPr/>
        </p:nvSpPr>
        <p:spPr>
          <a:xfrm>
            <a:off x="8609658" y="2621287"/>
            <a:ext cx="2427969" cy="3895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75000"/>
                    <a:lumOff val="25000"/>
                  </a:schemeClr>
                </a:solidFill>
                <a:latin typeface="Poppins" panose="020B0604020202020204" charset="0"/>
                <a:cs typeface="Poppins" panose="020B0604020202020204" charset="0"/>
              </a:rPr>
              <a:t>DELETE a </a:t>
            </a:r>
            <a:r>
              <a:rPr lang="fr-FR" sz="1000" b="1" dirty="0" err="1">
                <a:solidFill>
                  <a:schemeClr val="tx1">
                    <a:lumMod val="75000"/>
                    <a:lumOff val="25000"/>
                  </a:schemeClr>
                </a:solidFill>
                <a:latin typeface="Poppins" panose="020B0604020202020204" charset="0"/>
                <a:cs typeface="Poppins" panose="020B0604020202020204" charset="0"/>
              </a:rPr>
              <a:t>bank</a:t>
            </a:r>
            <a:r>
              <a:rPr lang="fr-FR" sz="1000" b="1" dirty="0">
                <a:solidFill>
                  <a:schemeClr val="tx1">
                    <a:lumMod val="75000"/>
                    <a:lumOff val="25000"/>
                  </a:schemeClr>
                </a:solidFill>
                <a:latin typeface="Poppins" panose="020B0604020202020204" charset="0"/>
                <a:cs typeface="Poppins" panose="020B0604020202020204" charset="0"/>
              </a:rPr>
              <a:t> </a:t>
            </a:r>
            <a:r>
              <a:rPr lang="fr-FR" sz="1000" b="1" dirty="0" err="1">
                <a:solidFill>
                  <a:schemeClr val="tx1">
                    <a:lumMod val="75000"/>
                    <a:lumOff val="25000"/>
                  </a:schemeClr>
                </a:solidFill>
                <a:latin typeface="Poppins" panose="020B0604020202020204" charset="0"/>
                <a:cs typeface="Poppins" panose="020B0604020202020204" charset="0"/>
              </a:rPr>
              <a:t>card</a:t>
            </a:r>
            <a:endParaRPr lang="fr-FR" sz="700" b="1" dirty="0">
              <a:solidFill>
                <a:schemeClr val="tx1">
                  <a:lumMod val="75000"/>
                  <a:lumOff val="25000"/>
                </a:schemeClr>
              </a:solidFill>
              <a:latin typeface="Poppins" panose="020B0604020202020204" charset="0"/>
              <a:cs typeface="Poppins" panose="020B0604020202020204" charset="0"/>
            </a:endParaRPr>
          </a:p>
        </p:txBody>
      </p:sp>
      <p:sp>
        <p:nvSpPr>
          <p:cNvPr id="46" name="ZoneTexte 45">
            <a:extLst>
              <a:ext uri="{FF2B5EF4-FFF2-40B4-BE49-F238E27FC236}">
                <a16:creationId xmlns:a16="http://schemas.microsoft.com/office/drawing/2014/main" id="{D3CFA8C8-FB73-5FAE-5759-47098270CC65}"/>
              </a:ext>
            </a:extLst>
          </p:cNvPr>
          <p:cNvSpPr txBox="1"/>
          <p:nvPr/>
        </p:nvSpPr>
        <p:spPr>
          <a:xfrm>
            <a:off x="8410770" y="3280794"/>
            <a:ext cx="2182125" cy="280095"/>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Blip>
                <a:blip r:embed="rId2"/>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100" dirty="0" err="1"/>
              <a:t>appCardId</a:t>
            </a:r>
            <a:endParaRPr lang="fr-FR" sz="1100" b="0" i="0" u="none" strike="noStrike" baseline="0" dirty="0"/>
          </a:p>
        </p:txBody>
      </p:sp>
      <p:grpSp>
        <p:nvGrpSpPr>
          <p:cNvPr id="47" name="Groupe 46">
            <a:extLst>
              <a:ext uri="{FF2B5EF4-FFF2-40B4-BE49-F238E27FC236}">
                <a16:creationId xmlns:a16="http://schemas.microsoft.com/office/drawing/2014/main" id="{4D6577B2-B1E5-63A0-2E4A-21AE75D8AFC5}"/>
              </a:ext>
            </a:extLst>
          </p:cNvPr>
          <p:cNvGrpSpPr/>
          <p:nvPr/>
        </p:nvGrpSpPr>
        <p:grpSpPr>
          <a:xfrm>
            <a:off x="8047033" y="2910600"/>
            <a:ext cx="3185085" cy="318644"/>
            <a:chOff x="7804096" y="3071466"/>
            <a:chExt cx="3364868" cy="318644"/>
          </a:xfrm>
        </p:grpSpPr>
        <p:grpSp>
          <p:nvGrpSpPr>
            <p:cNvPr id="48" name="Groupe 47">
              <a:extLst>
                <a:ext uri="{FF2B5EF4-FFF2-40B4-BE49-F238E27FC236}">
                  <a16:creationId xmlns:a16="http://schemas.microsoft.com/office/drawing/2014/main" id="{16D623A7-2FAF-EDB5-EB62-1D2DA25708C1}"/>
                </a:ext>
              </a:extLst>
            </p:cNvPr>
            <p:cNvGrpSpPr/>
            <p:nvPr/>
          </p:nvGrpSpPr>
          <p:grpSpPr>
            <a:xfrm>
              <a:off x="7804096" y="3071466"/>
              <a:ext cx="3364868" cy="318644"/>
              <a:chOff x="1226772" y="5553405"/>
              <a:chExt cx="2271159" cy="318644"/>
            </a:xfrm>
          </p:grpSpPr>
          <p:grpSp>
            <p:nvGrpSpPr>
              <p:cNvPr id="50" name="Groupe 49">
                <a:extLst>
                  <a:ext uri="{FF2B5EF4-FFF2-40B4-BE49-F238E27FC236}">
                    <a16:creationId xmlns:a16="http://schemas.microsoft.com/office/drawing/2014/main" id="{D144ABD3-5DBF-8C79-7FC4-7CDBF0B7C3D8}"/>
                  </a:ext>
                </a:extLst>
              </p:cNvPr>
              <p:cNvGrpSpPr/>
              <p:nvPr/>
            </p:nvGrpSpPr>
            <p:grpSpPr>
              <a:xfrm>
                <a:off x="1226772" y="5553405"/>
                <a:ext cx="2271159" cy="318644"/>
                <a:chOff x="3378848" y="4850706"/>
                <a:chExt cx="2733174" cy="347522"/>
              </a:xfrm>
            </p:grpSpPr>
            <p:sp>
              <p:nvSpPr>
                <p:cNvPr id="52" name="Rectangle : coins arrondis 51">
                  <a:extLst>
                    <a:ext uri="{FF2B5EF4-FFF2-40B4-BE49-F238E27FC236}">
                      <a16:creationId xmlns:a16="http://schemas.microsoft.com/office/drawing/2014/main" id="{95FAFCC3-405E-5FB4-950C-C017BEE35198}"/>
                    </a:ext>
                  </a:extLst>
                </p:cNvPr>
                <p:cNvSpPr/>
                <p:nvPr/>
              </p:nvSpPr>
              <p:spPr>
                <a:xfrm>
                  <a:off x="3378848" y="4850706"/>
                  <a:ext cx="2733174" cy="341533"/>
                </a:xfrm>
                <a:prstGeom prst="roundRect">
                  <a:avLst>
                    <a:gd name="adj" fmla="val 17116"/>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r>
                    <a:rPr lang="fr-FR" sz="900" dirty="0">
                      <a:solidFill>
                        <a:schemeClr val="tx1"/>
                      </a:solidFill>
                      <a:latin typeface="Poppins" panose="020B0604020202020204" charset="0"/>
                      <a:cs typeface="Poppins" panose="020B0604020202020204" charset="0"/>
                    </a:rPr>
                    <a:t>Note</a:t>
                  </a:r>
                  <a:endParaRPr lang="fr-FR" sz="1000" dirty="0">
                    <a:solidFill>
                      <a:schemeClr val="tx1"/>
                    </a:solidFill>
                    <a:latin typeface="Poppins" panose="020B0604020202020204" charset="0"/>
                    <a:cs typeface="Poppins" panose="020B0604020202020204" charset="0"/>
                  </a:endParaRPr>
                </a:p>
                <a:p>
                  <a:pPr marL="715963"/>
                  <a:r>
                    <a:rPr lang="fr-FR" sz="800" dirty="0">
                      <a:solidFill>
                        <a:schemeClr val="tx1">
                          <a:lumMod val="50000"/>
                          <a:lumOff val="50000"/>
                        </a:schemeClr>
                      </a:solidFill>
                      <a:latin typeface="Poppins" panose="020B0604020202020204" charset="0"/>
                      <a:cs typeface="Poppins" panose="020B0604020202020204" charset="0"/>
                    </a:rPr>
                    <a:t>Texte</a:t>
                  </a:r>
                </a:p>
              </p:txBody>
            </p:sp>
            <p:sp>
              <p:nvSpPr>
                <p:cNvPr id="53" name="Rectangle : coins arrondis 52">
                  <a:extLst>
                    <a:ext uri="{FF2B5EF4-FFF2-40B4-BE49-F238E27FC236}">
                      <a16:creationId xmlns:a16="http://schemas.microsoft.com/office/drawing/2014/main" id="{CA37023C-468C-0E7E-8DE5-CD1CBF454992}"/>
                    </a:ext>
                  </a:extLst>
                </p:cNvPr>
                <p:cNvSpPr/>
                <p:nvPr/>
              </p:nvSpPr>
              <p:spPr>
                <a:xfrm>
                  <a:off x="3378848" y="4852728"/>
                  <a:ext cx="290635" cy="341533"/>
                </a:xfrm>
                <a:prstGeom prst="roundRect">
                  <a:avLst/>
                </a:prstGeom>
                <a:solidFill>
                  <a:srgbClr val="D8DD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endParaRPr lang="fr-FR" sz="800" dirty="0">
                    <a:solidFill>
                      <a:schemeClr val="tx1">
                        <a:lumMod val="50000"/>
                        <a:lumOff val="50000"/>
                      </a:schemeClr>
                    </a:solidFill>
                    <a:latin typeface="Poppins" panose="020B0604020202020204" charset="0"/>
                    <a:cs typeface="Poppins" panose="020B0604020202020204" charset="0"/>
                  </a:endParaRPr>
                </a:p>
              </p:txBody>
            </p:sp>
            <p:sp>
              <p:nvSpPr>
                <p:cNvPr id="54" name="Rectangle 53">
                  <a:extLst>
                    <a:ext uri="{FF2B5EF4-FFF2-40B4-BE49-F238E27FC236}">
                      <a16:creationId xmlns:a16="http://schemas.microsoft.com/office/drawing/2014/main" id="{2FAAC7EC-1E34-99E7-C10E-D5A8E721A7AD}"/>
                    </a:ext>
                  </a:extLst>
                </p:cNvPr>
                <p:cNvSpPr/>
                <p:nvPr/>
              </p:nvSpPr>
              <p:spPr>
                <a:xfrm>
                  <a:off x="4048941" y="4856695"/>
                  <a:ext cx="2062286" cy="34153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api</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/v1.1/users/{</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userid</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}/cards/{</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appCardId</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p:txBody>
            </p:sp>
          </p:grpSp>
          <p:pic>
            <p:nvPicPr>
              <p:cNvPr id="51" name="Picture 4" descr="Afficher l’image source">
                <a:extLst>
                  <a:ext uri="{FF2B5EF4-FFF2-40B4-BE49-F238E27FC236}">
                    <a16:creationId xmlns:a16="http://schemas.microsoft.com/office/drawing/2014/main" id="{E6246E54-8169-C326-F417-B9FA0F20E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911" y="5612157"/>
                <a:ext cx="144305" cy="209063"/>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Rectangle : coins arrondis 48">
              <a:extLst>
                <a:ext uri="{FF2B5EF4-FFF2-40B4-BE49-F238E27FC236}">
                  <a16:creationId xmlns:a16="http://schemas.microsoft.com/office/drawing/2014/main" id="{311C00C4-B19C-9AE5-2FCA-CCD58B65978A}"/>
                </a:ext>
              </a:extLst>
            </p:cNvPr>
            <p:cNvSpPr/>
            <p:nvPr/>
          </p:nvSpPr>
          <p:spPr>
            <a:xfrm>
              <a:off x="8213162" y="3154652"/>
              <a:ext cx="502516" cy="191595"/>
            </a:xfrm>
            <a:prstGeom prst="roundRect">
              <a:avLst/>
            </a:prstGeom>
            <a:solidFill>
              <a:srgbClr val="FF0000"/>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fr-FR" sz="1000" dirty="0">
                  <a:latin typeface="Poppins" panose="00000500000000000000" pitchFamily="2" charset="0"/>
                  <a:cs typeface="Poppins" panose="00000500000000000000" pitchFamily="2" charset="0"/>
                </a:rPr>
                <a:t>DELETE</a:t>
              </a:r>
            </a:p>
          </p:txBody>
        </p:sp>
      </p:grpSp>
    </p:spTree>
    <p:extLst>
      <p:ext uri="{BB962C8B-B14F-4D97-AF65-F5344CB8AC3E}">
        <p14:creationId xmlns:p14="http://schemas.microsoft.com/office/powerpoint/2010/main" val="3285611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88D395-0555-458C-894B-56979A99488B}"/>
              </a:ext>
            </a:extLst>
          </p:cNvPr>
          <p:cNvSpPr>
            <a:spLocks noGrp="1"/>
          </p:cNvSpPr>
          <p:nvPr>
            <p:ph type="title"/>
          </p:nvPr>
        </p:nvSpPr>
        <p:spPr>
          <a:xfrm>
            <a:off x="1027480" y="313068"/>
            <a:ext cx="10285576" cy="1325563"/>
          </a:xfrm>
        </p:spPr>
        <p:txBody>
          <a:bodyPr/>
          <a:lstStyle/>
          <a:p>
            <a:r>
              <a:rPr lang="fr-FR" dirty="0"/>
              <a:t>GET TOPUP</a:t>
            </a:r>
          </a:p>
        </p:txBody>
      </p:sp>
      <p:sp>
        <p:nvSpPr>
          <p:cNvPr id="4" name="Espace réservé du contenu 2">
            <a:extLst>
              <a:ext uri="{FF2B5EF4-FFF2-40B4-BE49-F238E27FC236}">
                <a16:creationId xmlns:a16="http://schemas.microsoft.com/office/drawing/2014/main" id="{ECCF9BCE-3FC7-4775-9F41-418BFB2BD5F7}"/>
              </a:ext>
            </a:extLst>
          </p:cNvPr>
          <p:cNvSpPr>
            <a:spLocks noGrp="1"/>
          </p:cNvSpPr>
          <p:nvPr>
            <p:ph idx="1"/>
          </p:nvPr>
        </p:nvSpPr>
        <p:spPr>
          <a:xfrm>
            <a:off x="1068229" y="1199618"/>
            <a:ext cx="5171206" cy="334558"/>
          </a:xfrm>
        </p:spPr>
        <p:txBody>
          <a:bodyPr>
            <a:normAutofit/>
          </a:bodyPr>
          <a:lstStyle/>
          <a:p>
            <a:pPr marL="0" indent="0">
              <a:buNone/>
            </a:pPr>
            <a:r>
              <a:rPr lang="fr-FR" dirty="0" err="1">
                <a:latin typeface="Poppins SemiBold" panose="00000700000000000000" pitchFamily="2" charset="0"/>
                <a:cs typeface="Poppins SemiBold" panose="00000700000000000000" pitchFamily="2" charset="0"/>
              </a:rPr>
              <a:t>Get</a:t>
            </a:r>
            <a:r>
              <a:rPr lang="fr-FR" dirty="0">
                <a:latin typeface="Poppins SemiBold" panose="00000700000000000000" pitchFamily="2" charset="0"/>
                <a:cs typeface="Poppins SemiBold" panose="00000700000000000000" pitchFamily="2" charset="0"/>
              </a:rPr>
              <a:t> all </a:t>
            </a:r>
            <a:r>
              <a:rPr lang="fr-FR" dirty="0" err="1">
                <a:latin typeface="Poppins SemiBold" panose="00000700000000000000" pitchFamily="2" charset="0"/>
                <a:cs typeface="Poppins SemiBold" panose="00000700000000000000" pitchFamily="2" charset="0"/>
              </a:rPr>
              <a:t>topUp</a:t>
            </a:r>
            <a:r>
              <a:rPr lang="fr-FR" dirty="0">
                <a:latin typeface="Poppins SemiBold" panose="00000700000000000000" pitchFamily="2" charset="0"/>
                <a:cs typeface="Poppins SemiBold" panose="00000700000000000000" pitchFamily="2" charset="0"/>
              </a:rPr>
              <a:t>/ </a:t>
            </a:r>
            <a:r>
              <a:rPr lang="fr-FR" dirty="0" err="1">
                <a:latin typeface="Poppins SemiBold" panose="00000700000000000000" pitchFamily="2" charset="0"/>
                <a:cs typeface="Poppins SemiBold" panose="00000700000000000000" pitchFamily="2" charset="0"/>
              </a:rPr>
              <a:t>Get</a:t>
            </a:r>
            <a:r>
              <a:rPr lang="fr-FR" dirty="0">
                <a:latin typeface="Poppins SemiBold" panose="00000700000000000000" pitchFamily="2" charset="0"/>
                <a:cs typeface="Poppins SemiBold" panose="00000700000000000000" pitchFamily="2" charset="0"/>
              </a:rPr>
              <a:t> à </a:t>
            </a:r>
            <a:r>
              <a:rPr lang="fr-FR" dirty="0" err="1">
                <a:latin typeface="Poppins SemiBold" panose="00000700000000000000" pitchFamily="2" charset="0"/>
                <a:cs typeface="Poppins SemiBold" panose="00000700000000000000" pitchFamily="2" charset="0"/>
              </a:rPr>
              <a:t>topUp</a:t>
            </a:r>
            <a:r>
              <a:rPr lang="fr-FR" dirty="0">
                <a:latin typeface="Poppins SemiBold" panose="00000700000000000000" pitchFamily="2" charset="0"/>
                <a:cs typeface="Poppins SemiBold" panose="00000700000000000000" pitchFamily="2" charset="0"/>
              </a:rPr>
              <a:t> by </a:t>
            </a:r>
            <a:r>
              <a:rPr lang="fr-FR" dirty="0" err="1">
                <a:latin typeface="Poppins SemiBold" panose="00000700000000000000" pitchFamily="2" charset="0"/>
                <a:cs typeface="Poppins SemiBold" panose="00000700000000000000" pitchFamily="2" charset="0"/>
              </a:rPr>
              <a:t>orderId</a:t>
            </a:r>
            <a:endParaRPr lang="fr-FR" dirty="0">
              <a:latin typeface="Poppins SemiBold" panose="00000700000000000000" pitchFamily="2" charset="0"/>
              <a:cs typeface="Poppins SemiBold" panose="00000700000000000000" pitchFamily="2" charset="0"/>
            </a:endParaRPr>
          </a:p>
        </p:txBody>
      </p:sp>
      <p:sp>
        <p:nvSpPr>
          <p:cNvPr id="17" name="Rectangle 6">
            <a:extLst>
              <a:ext uri="{FF2B5EF4-FFF2-40B4-BE49-F238E27FC236}">
                <a16:creationId xmlns:a16="http://schemas.microsoft.com/office/drawing/2014/main" id="{5B02C6FB-566C-2049-8202-7315E304025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5" name="Rectangle 8">
            <a:extLst>
              <a:ext uri="{FF2B5EF4-FFF2-40B4-BE49-F238E27FC236}">
                <a16:creationId xmlns:a16="http://schemas.microsoft.com/office/drawing/2014/main" id="{9094A014-C78D-1744-E305-A9409350ED0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3" name="Rectangle 2">
            <a:extLst>
              <a:ext uri="{FF2B5EF4-FFF2-40B4-BE49-F238E27FC236}">
                <a16:creationId xmlns:a16="http://schemas.microsoft.com/office/drawing/2014/main" id="{D7CB972F-EFD2-5996-8289-EC30FA4D2381}"/>
              </a:ext>
            </a:extLst>
          </p:cNvPr>
          <p:cNvSpPr/>
          <p:nvPr/>
        </p:nvSpPr>
        <p:spPr>
          <a:xfrm>
            <a:off x="9528202" y="84524"/>
            <a:ext cx="2529355" cy="102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32300780-4A08-9486-ECF6-78795D31165A}"/>
              </a:ext>
            </a:extLst>
          </p:cNvPr>
          <p:cNvSpPr txBox="1"/>
          <p:nvPr/>
        </p:nvSpPr>
        <p:spPr>
          <a:xfrm>
            <a:off x="261407" y="2179651"/>
            <a:ext cx="5171205" cy="784830"/>
          </a:xfrm>
          <a:prstGeom prst="rect">
            <a:avLst/>
          </a:prstGeom>
          <a:noFill/>
        </p:spPr>
        <p:txBody>
          <a:bodyPr wrap="square">
            <a:spAutoFit/>
          </a:bodyPr>
          <a:lstStyle/>
          <a:p>
            <a:pPr algn="just">
              <a:spcBef>
                <a:spcPts val="600"/>
              </a:spcBef>
            </a:pPr>
            <a:r>
              <a:rPr lang="en-US" sz="1000" dirty="0">
                <a:effectLst/>
                <a:latin typeface="Poppins" panose="00000500000000000000" pitchFamily="2" charset="0"/>
                <a:ea typeface="Times New Roman" panose="02020603050405020304" pitchFamily="18" charset="0"/>
                <a:cs typeface="Poppins" panose="00000500000000000000" pitchFamily="2" charset="0"/>
              </a:rPr>
              <a:t>This endpoint is used by a dedicated user, to consult the list of top up operations, executed from his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Xpollens</a:t>
            </a:r>
            <a:r>
              <a:rPr lang="en-US" sz="1000" dirty="0">
                <a:effectLst/>
                <a:latin typeface="Poppins" panose="00000500000000000000" pitchFamily="2" charset="0"/>
                <a:ea typeface="Times New Roman" panose="02020603050405020304" pitchFamily="18" charset="0"/>
                <a:cs typeface="Poppins" panose="00000500000000000000" pitchFamily="2" charset="0"/>
              </a:rPr>
              <a:t> account.</a:t>
            </a:r>
          </a:p>
          <a:p>
            <a:pPr algn="just">
              <a:spcBef>
                <a:spcPts val="600"/>
              </a:spcBef>
            </a:pPr>
            <a:r>
              <a:rPr lang="en-US" sz="1000" b="0" i="0" dirty="0">
                <a:solidFill>
                  <a:srgbClr val="444444"/>
                </a:solidFill>
                <a:effectLst/>
                <a:latin typeface="Poppins" panose="00000500000000000000" pitchFamily="2" charset="0"/>
              </a:rPr>
              <a:t>To deal with this endpoint : The holder account must first have executed a top up operation.</a:t>
            </a:r>
            <a:endParaRPr lang="fr-FR" sz="1000" dirty="0">
              <a:effectLst/>
              <a:latin typeface="Poppins" panose="00000500000000000000" pitchFamily="2" charset="0"/>
              <a:ea typeface="Times New Roman" panose="02020603050405020304" pitchFamily="18" charset="0"/>
              <a:cs typeface="Poppins" panose="00000500000000000000" pitchFamily="2" charset="0"/>
            </a:endParaRPr>
          </a:p>
        </p:txBody>
      </p:sp>
      <p:grpSp>
        <p:nvGrpSpPr>
          <p:cNvPr id="19" name="Groupe 18">
            <a:extLst>
              <a:ext uri="{FF2B5EF4-FFF2-40B4-BE49-F238E27FC236}">
                <a16:creationId xmlns:a16="http://schemas.microsoft.com/office/drawing/2014/main" id="{6789CB10-FEB5-69DE-E592-156D7E0AF708}"/>
              </a:ext>
            </a:extLst>
          </p:cNvPr>
          <p:cNvGrpSpPr/>
          <p:nvPr/>
        </p:nvGrpSpPr>
        <p:grpSpPr>
          <a:xfrm>
            <a:off x="368227" y="3314290"/>
            <a:ext cx="976391" cy="799071"/>
            <a:chOff x="6021648" y="3217091"/>
            <a:chExt cx="1164493" cy="799071"/>
          </a:xfrm>
        </p:grpSpPr>
        <p:sp>
          <p:nvSpPr>
            <p:cNvPr id="20" name="Rectangle : coins arrondis 19">
              <a:extLst>
                <a:ext uri="{FF2B5EF4-FFF2-40B4-BE49-F238E27FC236}">
                  <a16:creationId xmlns:a16="http://schemas.microsoft.com/office/drawing/2014/main" id="{4BD512A4-E0C5-7FFA-3EEB-468947CD20D6}"/>
                </a:ext>
              </a:extLst>
            </p:cNvPr>
            <p:cNvSpPr/>
            <p:nvPr/>
          </p:nvSpPr>
          <p:spPr>
            <a:xfrm>
              <a:off x="6021648" y="3217091"/>
              <a:ext cx="1164493" cy="799071"/>
            </a:xfrm>
            <a:prstGeom prst="roundRect">
              <a:avLst>
                <a:gd name="adj" fmla="val 13091"/>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Poppins" panose="020B0604020202020204" charset="0"/>
                  <a:cs typeface="Poppins" panose="020B0604020202020204" charset="0"/>
                </a:rPr>
                <a:t>5 </a:t>
              </a:r>
              <a:r>
                <a:rPr lang="fr-FR" sz="1200" b="1" dirty="0" err="1">
                  <a:solidFill>
                    <a:schemeClr val="tx1"/>
                  </a:solidFill>
                  <a:latin typeface="Poppins" panose="020B0604020202020204" charset="0"/>
                  <a:cs typeface="Poppins" panose="020B0604020202020204" charset="0"/>
                </a:rPr>
                <a:t>BINs</a:t>
              </a:r>
              <a:endParaRPr lang="fr-FR" sz="1200" b="1" dirty="0">
                <a:solidFill>
                  <a:schemeClr val="tx1"/>
                </a:solidFill>
                <a:latin typeface="Poppins" panose="020B0604020202020204" charset="0"/>
                <a:cs typeface="Poppins" panose="020B0604020202020204" charset="0"/>
              </a:endParaRPr>
            </a:p>
          </p:txBody>
        </p:sp>
        <p:sp>
          <p:nvSpPr>
            <p:cNvPr id="21" name="Rectangle : coins arrondis 20">
              <a:extLst>
                <a:ext uri="{FF2B5EF4-FFF2-40B4-BE49-F238E27FC236}">
                  <a16:creationId xmlns:a16="http://schemas.microsoft.com/office/drawing/2014/main" id="{C0F3AE26-1236-23D5-FA59-1F9504C0378C}"/>
                </a:ext>
              </a:extLst>
            </p:cNvPr>
            <p:cNvSpPr/>
            <p:nvPr/>
          </p:nvSpPr>
          <p:spPr>
            <a:xfrm>
              <a:off x="6021648" y="3217091"/>
              <a:ext cx="1164493" cy="297106"/>
            </a:xfrm>
            <a:prstGeom prst="roundRect">
              <a:avLst>
                <a:gd name="adj" fmla="val 29922"/>
              </a:avLst>
            </a:prstGeom>
            <a:solidFill>
              <a:srgbClr val="5B9BD5"/>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latin typeface="Poppins" panose="020B0604020202020204" charset="0"/>
                <a:cs typeface="Poppins" panose="020B0604020202020204" charset="0"/>
              </a:endParaRPr>
            </a:p>
          </p:txBody>
        </p:sp>
        <p:sp>
          <p:nvSpPr>
            <p:cNvPr id="22" name="Rectangle 21">
              <a:extLst>
                <a:ext uri="{FF2B5EF4-FFF2-40B4-BE49-F238E27FC236}">
                  <a16:creationId xmlns:a16="http://schemas.microsoft.com/office/drawing/2014/main" id="{B5CF0E35-1CEC-9716-139B-8F84E73A3E1A}"/>
                </a:ext>
              </a:extLst>
            </p:cNvPr>
            <p:cNvSpPr/>
            <p:nvPr/>
          </p:nvSpPr>
          <p:spPr>
            <a:xfrm>
              <a:off x="6021648" y="3316891"/>
              <a:ext cx="1164493" cy="61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Poppins" panose="020B0604020202020204" charset="0"/>
                  <a:cs typeface="Poppins" panose="020B0604020202020204" charset="0"/>
                </a:rPr>
                <a:t>API</a:t>
              </a:r>
              <a:endParaRPr lang="fr-FR" sz="1200" b="1" dirty="0">
                <a:solidFill>
                  <a:schemeClr val="tx1"/>
                </a:solidFill>
                <a:latin typeface="Poppins" panose="020B0604020202020204" charset="0"/>
                <a:cs typeface="Poppins" panose="020B0604020202020204" charset="0"/>
              </a:endParaRPr>
            </a:p>
          </p:txBody>
        </p:sp>
      </p:grpSp>
      <p:sp>
        <p:nvSpPr>
          <p:cNvPr id="23" name="Rectangle : coins arrondis 22">
            <a:extLst>
              <a:ext uri="{FF2B5EF4-FFF2-40B4-BE49-F238E27FC236}">
                <a16:creationId xmlns:a16="http://schemas.microsoft.com/office/drawing/2014/main" id="{3F7567ED-9B14-D509-598E-D1F3745F7702}"/>
              </a:ext>
            </a:extLst>
          </p:cNvPr>
          <p:cNvSpPr/>
          <p:nvPr/>
        </p:nvSpPr>
        <p:spPr>
          <a:xfrm>
            <a:off x="2081182" y="3168033"/>
            <a:ext cx="2427969" cy="3895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75000"/>
                    <a:lumOff val="25000"/>
                  </a:schemeClr>
                </a:solidFill>
                <a:latin typeface="Poppins" panose="020B0604020202020204" charset="0"/>
                <a:cs typeface="Poppins" panose="020B0604020202020204" charset="0"/>
              </a:rPr>
              <a:t>GET all </a:t>
            </a:r>
            <a:r>
              <a:rPr lang="fr-FR" sz="1000" b="1" dirty="0" err="1">
                <a:solidFill>
                  <a:schemeClr val="tx1">
                    <a:lumMod val="75000"/>
                    <a:lumOff val="25000"/>
                  </a:schemeClr>
                </a:solidFill>
                <a:latin typeface="Poppins" panose="020B0604020202020204" charset="0"/>
                <a:cs typeface="Poppins" panose="020B0604020202020204" charset="0"/>
              </a:rPr>
              <a:t>topUP</a:t>
            </a:r>
            <a:endParaRPr lang="fr-FR" sz="700" b="1" dirty="0">
              <a:solidFill>
                <a:schemeClr val="tx1">
                  <a:lumMod val="75000"/>
                  <a:lumOff val="25000"/>
                </a:schemeClr>
              </a:solidFill>
              <a:latin typeface="Poppins" panose="020B0604020202020204" charset="0"/>
              <a:cs typeface="Poppins" panose="020B0604020202020204" charset="0"/>
            </a:endParaRPr>
          </a:p>
        </p:txBody>
      </p:sp>
      <p:grpSp>
        <p:nvGrpSpPr>
          <p:cNvPr id="28" name="Groupe 27">
            <a:extLst>
              <a:ext uri="{FF2B5EF4-FFF2-40B4-BE49-F238E27FC236}">
                <a16:creationId xmlns:a16="http://schemas.microsoft.com/office/drawing/2014/main" id="{E746ED7A-E004-E586-9311-A627A2C61592}"/>
              </a:ext>
            </a:extLst>
          </p:cNvPr>
          <p:cNvGrpSpPr/>
          <p:nvPr/>
        </p:nvGrpSpPr>
        <p:grpSpPr>
          <a:xfrm>
            <a:off x="1518557" y="3454913"/>
            <a:ext cx="3364868" cy="317446"/>
            <a:chOff x="7804096" y="3069033"/>
            <a:chExt cx="3364868" cy="317446"/>
          </a:xfrm>
        </p:grpSpPr>
        <p:grpSp>
          <p:nvGrpSpPr>
            <p:cNvPr id="29" name="Groupe 28">
              <a:extLst>
                <a:ext uri="{FF2B5EF4-FFF2-40B4-BE49-F238E27FC236}">
                  <a16:creationId xmlns:a16="http://schemas.microsoft.com/office/drawing/2014/main" id="{33D7B8F4-5511-C8E9-A20B-79DCE88038DC}"/>
                </a:ext>
              </a:extLst>
            </p:cNvPr>
            <p:cNvGrpSpPr/>
            <p:nvPr/>
          </p:nvGrpSpPr>
          <p:grpSpPr>
            <a:xfrm>
              <a:off x="7804096" y="3069033"/>
              <a:ext cx="3364868" cy="317446"/>
              <a:chOff x="1226772" y="5550972"/>
              <a:chExt cx="2271159" cy="317446"/>
            </a:xfrm>
          </p:grpSpPr>
          <p:grpSp>
            <p:nvGrpSpPr>
              <p:cNvPr id="32" name="Groupe 31">
                <a:extLst>
                  <a:ext uri="{FF2B5EF4-FFF2-40B4-BE49-F238E27FC236}">
                    <a16:creationId xmlns:a16="http://schemas.microsoft.com/office/drawing/2014/main" id="{FBF95465-64ED-9258-81A6-7E1258767C9E}"/>
                  </a:ext>
                </a:extLst>
              </p:cNvPr>
              <p:cNvGrpSpPr/>
              <p:nvPr/>
            </p:nvGrpSpPr>
            <p:grpSpPr>
              <a:xfrm>
                <a:off x="1226772" y="5550972"/>
                <a:ext cx="2271159" cy="317446"/>
                <a:chOff x="3378848" y="4848046"/>
                <a:chExt cx="2733174" cy="346215"/>
              </a:xfrm>
            </p:grpSpPr>
            <p:sp>
              <p:nvSpPr>
                <p:cNvPr id="38" name="Rectangle : coins arrondis 37">
                  <a:extLst>
                    <a:ext uri="{FF2B5EF4-FFF2-40B4-BE49-F238E27FC236}">
                      <a16:creationId xmlns:a16="http://schemas.microsoft.com/office/drawing/2014/main" id="{7B1A30E6-D331-CA4F-6585-C07639D15D4E}"/>
                    </a:ext>
                  </a:extLst>
                </p:cNvPr>
                <p:cNvSpPr/>
                <p:nvPr/>
              </p:nvSpPr>
              <p:spPr>
                <a:xfrm>
                  <a:off x="3378848" y="4850706"/>
                  <a:ext cx="2733174" cy="341533"/>
                </a:xfrm>
                <a:prstGeom prst="roundRect">
                  <a:avLst>
                    <a:gd name="adj" fmla="val 17116"/>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r>
                    <a:rPr lang="fr-FR" sz="900">
                      <a:solidFill>
                        <a:schemeClr val="tx1"/>
                      </a:solidFill>
                      <a:latin typeface="Poppins" panose="020B0604020202020204" charset="0"/>
                      <a:cs typeface="Poppins" panose="020B0604020202020204" charset="0"/>
                    </a:rPr>
                    <a:t>Note</a:t>
                  </a:r>
                  <a:endParaRPr lang="fr-FR" sz="1000">
                    <a:solidFill>
                      <a:schemeClr val="tx1"/>
                    </a:solidFill>
                    <a:latin typeface="Poppins" panose="020B0604020202020204" charset="0"/>
                    <a:cs typeface="Poppins" panose="020B0604020202020204" charset="0"/>
                  </a:endParaRPr>
                </a:p>
                <a:p>
                  <a:pPr marL="715963"/>
                  <a:r>
                    <a:rPr lang="fr-FR" sz="800">
                      <a:solidFill>
                        <a:schemeClr val="tx1">
                          <a:lumMod val="50000"/>
                          <a:lumOff val="50000"/>
                        </a:schemeClr>
                      </a:solidFill>
                      <a:latin typeface="Poppins" panose="020B0604020202020204" charset="0"/>
                      <a:cs typeface="Poppins" panose="020B0604020202020204" charset="0"/>
                    </a:rPr>
                    <a:t>Texte</a:t>
                  </a:r>
                </a:p>
              </p:txBody>
            </p:sp>
            <p:sp>
              <p:nvSpPr>
                <p:cNvPr id="39" name="Rectangle : coins arrondis 38">
                  <a:extLst>
                    <a:ext uri="{FF2B5EF4-FFF2-40B4-BE49-F238E27FC236}">
                      <a16:creationId xmlns:a16="http://schemas.microsoft.com/office/drawing/2014/main" id="{56782120-FF24-0926-E8D1-0A8809D6D2E8}"/>
                    </a:ext>
                  </a:extLst>
                </p:cNvPr>
                <p:cNvSpPr/>
                <p:nvPr/>
              </p:nvSpPr>
              <p:spPr>
                <a:xfrm>
                  <a:off x="3378848" y="4852728"/>
                  <a:ext cx="290635" cy="341533"/>
                </a:xfrm>
                <a:prstGeom prst="roundRect">
                  <a:avLst/>
                </a:prstGeom>
                <a:solidFill>
                  <a:srgbClr val="D8DD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endParaRPr lang="fr-FR" sz="800" dirty="0">
                    <a:solidFill>
                      <a:schemeClr val="tx1">
                        <a:lumMod val="50000"/>
                        <a:lumOff val="50000"/>
                      </a:schemeClr>
                    </a:solidFill>
                    <a:latin typeface="Poppins" panose="020B0604020202020204" charset="0"/>
                    <a:cs typeface="Poppins" panose="020B0604020202020204" charset="0"/>
                  </a:endParaRPr>
                </a:p>
              </p:txBody>
            </p:sp>
            <p:sp>
              <p:nvSpPr>
                <p:cNvPr id="40" name="Rectangle 39">
                  <a:extLst>
                    <a:ext uri="{FF2B5EF4-FFF2-40B4-BE49-F238E27FC236}">
                      <a16:creationId xmlns:a16="http://schemas.microsoft.com/office/drawing/2014/main" id="{7611B545-232E-FC7F-4514-E5D9A731C938}"/>
                    </a:ext>
                  </a:extLst>
                </p:cNvPr>
                <p:cNvSpPr/>
                <p:nvPr/>
              </p:nvSpPr>
              <p:spPr>
                <a:xfrm>
                  <a:off x="4025986" y="4848046"/>
                  <a:ext cx="2086035" cy="34153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api</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/v1.1/users/{</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userid</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payins</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cardpayments</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p:txBody>
            </p:sp>
          </p:grpSp>
          <p:pic>
            <p:nvPicPr>
              <p:cNvPr id="37" name="Picture 4" descr="Afficher l’image source">
                <a:extLst>
                  <a:ext uri="{FF2B5EF4-FFF2-40B4-BE49-F238E27FC236}">
                    <a16:creationId xmlns:a16="http://schemas.microsoft.com/office/drawing/2014/main" id="{BF30604C-C57F-04FF-7CC3-4D4E5E7304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609" y="5612157"/>
                <a:ext cx="118547" cy="209063"/>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 coins arrondis 29">
              <a:extLst>
                <a:ext uri="{FF2B5EF4-FFF2-40B4-BE49-F238E27FC236}">
                  <a16:creationId xmlns:a16="http://schemas.microsoft.com/office/drawing/2014/main" id="{55CEBF08-9C94-F14A-32DC-35E056A4D9F1}"/>
                </a:ext>
              </a:extLst>
            </p:cNvPr>
            <p:cNvSpPr/>
            <p:nvPr/>
          </p:nvSpPr>
          <p:spPr>
            <a:xfrm>
              <a:off x="8206267" y="3114386"/>
              <a:ext cx="378430" cy="191595"/>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fr-FR" sz="1000" dirty="0">
                  <a:latin typeface="Poppins" panose="00000500000000000000" pitchFamily="2" charset="0"/>
                  <a:cs typeface="Poppins" panose="00000500000000000000" pitchFamily="2" charset="0"/>
                </a:rPr>
                <a:t>GET</a:t>
              </a:r>
            </a:p>
          </p:txBody>
        </p:sp>
      </p:grpSp>
      <p:cxnSp>
        <p:nvCxnSpPr>
          <p:cNvPr id="10" name="Connecteur droit 9">
            <a:extLst>
              <a:ext uri="{FF2B5EF4-FFF2-40B4-BE49-F238E27FC236}">
                <a16:creationId xmlns:a16="http://schemas.microsoft.com/office/drawing/2014/main" id="{627529DD-0EF0-732A-A86A-8AAF3A1F5564}"/>
              </a:ext>
            </a:extLst>
          </p:cNvPr>
          <p:cNvCxnSpPr/>
          <p:nvPr/>
        </p:nvCxnSpPr>
        <p:spPr>
          <a:xfrm>
            <a:off x="6239435" y="2423461"/>
            <a:ext cx="0" cy="3985023"/>
          </a:xfrm>
          <a:prstGeom prst="line">
            <a:avLst/>
          </a:prstGeom>
        </p:spPr>
        <p:style>
          <a:lnRef idx="1">
            <a:schemeClr val="accent1"/>
          </a:lnRef>
          <a:fillRef idx="0">
            <a:schemeClr val="accent1"/>
          </a:fillRef>
          <a:effectRef idx="0">
            <a:schemeClr val="accent1"/>
          </a:effectRef>
          <a:fontRef idx="minor">
            <a:schemeClr val="tx1"/>
          </a:fontRef>
        </p:style>
      </p:cxnSp>
      <p:sp>
        <p:nvSpPr>
          <p:cNvPr id="56" name="ZoneTexte 55">
            <a:extLst>
              <a:ext uri="{FF2B5EF4-FFF2-40B4-BE49-F238E27FC236}">
                <a16:creationId xmlns:a16="http://schemas.microsoft.com/office/drawing/2014/main" id="{EB5A1BB6-DB28-1CDD-8720-FB0C1B47F544}"/>
              </a:ext>
            </a:extLst>
          </p:cNvPr>
          <p:cNvSpPr txBox="1"/>
          <p:nvPr/>
        </p:nvSpPr>
        <p:spPr>
          <a:xfrm>
            <a:off x="6692211" y="2179651"/>
            <a:ext cx="5171205" cy="784830"/>
          </a:xfrm>
          <a:prstGeom prst="rect">
            <a:avLst/>
          </a:prstGeom>
          <a:noFill/>
        </p:spPr>
        <p:txBody>
          <a:bodyPr wrap="square">
            <a:spAutoFit/>
          </a:bodyPr>
          <a:lstStyle/>
          <a:p>
            <a:pPr algn="just">
              <a:spcBef>
                <a:spcPts val="600"/>
              </a:spcBef>
            </a:pPr>
            <a:r>
              <a:rPr lang="en-US" sz="1000" b="0" i="0" dirty="0">
                <a:solidFill>
                  <a:srgbClr val="444444"/>
                </a:solidFill>
                <a:effectLst/>
                <a:latin typeface="Poppins" panose="00000500000000000000" pitchFamily="2" charset="0"/>
              </a:rPr>
              <a:t>This endpoint is used by a dedicated user, to consult a specific top up operation, by the </a:t>
            </a:r>
            <a:r>
              <a:rPr lang="en-US" sz="1000" b="0" i="0" dirty="0" err="1">
                <a:solidFill>
                  <a:srgbClr val="444444"/>
                </a:solidFill>
                <a:effectLst/>
                <a:latin typeface="Poppins" panose="00000500000000000000" pitchFamily="2" charset="0"/>
              </a:rPr>
              <a:t>orderid</a:t>
            </a:r>
            <a:r>
              <a:rPr lang="en-US" sz="1000" b="0" i="0" dirty="0">
                <a:solidFill>
                  <a:srgbClr val="444444"/>
                </a:solidFill>
                <a:effectLst/>
                <a:latin typeface="Poppins" panose="00000500000000000000" pitchFamily="2" charset="0"/>
              </a:rPr>
              <a:t>. </a:t>
            </a:r>
          </a:p>
          <a:p>
            <a:pPr algn="just">
              <a:spcBef>
                <a:spcPts val="600"/>
              </a:spcBef>
            </a:pPr>
            <a:r>
              <a:rPr lang="en-US" sz="1000" b="0" i="0" dirty="0">
                <a:solidFill>
                  <a:srgbClr val="444444"/>
                </a:solidFill>
                <a:effectLst/>
                <a:latin typeface="Poppins" panose="00000500000000000000" pitchFamily="2" charset="0"/>
              </a:rPr>
              <a:t>To deal with this endpoint : The holder account must first have executed a top up operation.</a:t>
            </a:r>
            <a:endParaRPr lang="fr-FR" sz="1000" dirty="0">
              <a:effectLst/>
              <a:latin typeface="Poppins" panose="00000500000000000000" pitchFamily="2" charset="0"/>
              <a:ea typeface="Times New Roman" panose="02020603050405020304" pitchFamily="18" charset="0"/>
              <a:cs typeface="Poppins" panose="00000500000000000000" pitchFamily="2" charset="0"/>
            </a:endParaRPr>
          </a:p>
        </p:txBody>
      </p:sp>
      <p:grpSp>
        <p:nvGrpSpPr>
          <p:cNvPr id="57" name="Groupe 56">
            <a:extLst>
              <a:ext uri="{FF2B5EF4-FFF2-40B4-BE49-F238E27FC236}">
                <a16:creationId xmlns:a16="http://schemas.microsoft.com/office/drawing/2014/main" id="{836F7E23-66AD-4C6F-D89B-41E1276F7AA6}"/>
              </a:ext>
            </a:extLst>
          </p:cNvPr>
          <p:cNvGrpSpPr/>
          <p:nvPr/>
        </p:nvGrpSpPr>
        <p:grpSpPr>
          <a:xfrm>
            <a:off x="6799031" y="3314290"/>
            <a:ext cx="976391" cy="799071"/>
            <a:chOff x="6021648" y="3217091"/>
            <a:chExt cx="1164493" cy="799071"/>
          </a:xfrm>
        </p:grpSpPr>
        <p:sp>
          <p:nvSpPr>
            <p:cNvPr id="58" name="Rectangle : coins arrondis 57">
              <a:extLst>
                <a:ext uri="{FF2B5EF4-FFF2-40B4-BE49-F238E27FC236}">
                  <a16:creationId xmlns:a16="http://schemas.microsoft.com/office/drawing/2014/main" id="{E245E36F-D260-DF33-6FFD-54A15BFB9CC3}"/>
                </a:ext>
              </a:extLst>
            </p:cNvPr>
            <p:cNvSpPr/>
            <p:nvPr/>
          </p:nvSpPr>
          <p:spPr>
            <a:xfrm>
              <a:off x="6021648" y="3217091"/>
              <a:ext cx="1164493" cy="799071"/>
            </a:xfrm>
            <a:prstGeom prst="roundRect">
              <a:avLst>
                <a:gd name="adj" fmla="val 13091"/>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Poppins" panose="020B0604020202020204" charset="0"/>
                  <a:cs typeface="Poppins" panose="020B0604020202020204" charset="0"/>
                </a:rPr>
                <a:t>5 </a:t>
              </a:r>
              <a:r>
                <a:rPr lang="fr-FR" sz="1200" b="1" dirty="0" err="1">
                  <a:solidFill>
                    <a:schemeClr val="tx1"/>
                  </a:solidFill>
                  <a:latin typeface="Poppins" panose="020B0604020202020204" charset="0"/>
                  <a:cs typeface="Poppins" panose="020B0604020202020204" charset="0"/>
                </a:rPr>
                <a:t>BINs</a:t>
              </a:r>
              <a:endParaRPr lang="fr-FR" sz="1200" b="1" dirty="0">
                <a:solidFill>
                  <a:schemeClr val="tx1"/>
                </a:solidFill>
                <a:latin typeface="Poppins" panose="020B0604020202020204" charset="0"/>
                <a:cs typeface="Poppins" panose="020B0604020202020204" charset="0"/>
              </a:endParaRPr>
            </a:p>
          </p:txBody>
        </p:sp>
        <p:sp>
          <p:nvSpPr>
            <p:cNvPr id="59" name="Rectangle : coins arrondis 58">
              <a:extLst>
                <a:ext uri="{FF2B5EF4-FFF2-40B4-BE49-F238E27FC236}">
                  <a16:creationId xmlns:a16="http://schemas.microsoft.com/office/drawing/2014/main" id="{77314EDD-3B43-DD06-8F66-B6DCC8B17C84}"/>
                </a:ext>
              </a:extLst>
            </p:cNvPr>
            <p:cNvSpPr/>
            <p:nvPr/>
          </p:nvSpPr>
          <p:spPr>
            <a:xfrm>
              <a:off x="6021648" y="3217091"/>
              <a:ext cx="1164493" cy="297106"/>
            </a:xfrm>
            <a:prstGeom prst="roundRect">
              <a:avLst>
                <a:gd name="adj" fmla="val 29922"/>
              </a:avLst>
            </a:prstGeom>
            <a:solidFill>
              <a:srgbClr val="5B9BD5"/>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latin typeface="Poppins" panose="020B0604020202020204" charset="0"/>
                <a:cs typeface="Poppins" panose="020B0604020202020204" charset="0"/>
              </a:endParaRPr>
            </a:p>
          </p:txBody>
        </p:sp>
        <p:sp>
          <p:nvSpPr>
            <p:cNvPr id="60" name="Rectangle 59">
              <a:extLst>
                <a:ext uri="{FF2B5EF4-FFF2-40B4-BE49-F238E27FC236}">
                  <a16:creationId xmlns:a16="http://schemas.microsoft.com/office/drawing/2014/main" id="{AD9AF133-D4D2-D33A-E71C-F71DF14BAAAD}"/>
                </a:ext>
              </a:extLst>
            </p:cNvPr>
            <p:cNvSpPr/>
            <p:nvPr/>
          </p:nvSpPr>
          <p:spPr>
            <a:xfrm>
              <a:off x="6021648" y="3316891"/>
              <a:ext cx="1164493" cy="61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Poppins" panose="020B0604020202020204" charset="0"/>
                  <a:cs typeface="Poppins" panose="020B0604020202020204" charset="0"/>
                </a:rPr>
                <a:t>API</a:t>
              </a:r>
              <a:endParaRPr lang="fr-FR" sz="1200" b="1" dirty="0">
                <a:solidFill>
                  <a:schemeClr val="tx1"/>
                </a:solidFill>
                <a:latin typeface="Poppins" panose="020B0604020202020204" charset="0"/>
                <a:cs typeface="Poppins" panose="020B0604020202020204" charset="0"/>
              </a:endParaRPr>
            </a:p>
          </p:txBody>
        </p:sp>
      </p:grpSp>
      <p:sp>
        <p:nvSpPr>
          <p:cNvPr id="61" name="Rectangle : coins arrondis 60">
            <a:extLst>
              <a:ext uri="{FF2B5EF4-FFF2-40B4-BE49-F238E27FC236}">
                <a16:creationId xmlns:a16="http://schemas.microsoft.com/office/drawing/2014/main" id="{167ED8B3-7889-2FC8-1002-0A814802D483}"/>
              </a:ext>
            </a:extLst>
          </p:cNvPr>
          <p:cNvSpPr/>
          <p:nvPr/>
        </p:nvSpPr>
        <p:spPr>
          <a:xfrm>
            <a:off x="8511986" y="3168033"/>
            <a:ext cx="2427969" cy="3895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a:solidFill>
                  <a:schemeClr val="tx1">
                    <a:lumMod val="75000"/>
                    <a:lumOff val="25000"/>
                  </a:schemeClr>
                </a:solidFill>
                <a:latin typeface="Poppins" panose="020B0604020202020204" charset="0"/>
                <a:cs typeface="Poppins" panose="020B0604020202020204" charset="0"/>
              </a:rPr>
              <a:t>GET </a:t>
            </a:r>
            <a:r>
              <a:rPr lang="fr-FR" sz="1000" b="1" dirty="0" err="1">
                <a:solidFill>
                  <a:schemeClr val="tx1">
                    <a:lumMod val="75000"/>
                    <a:lumOff val="25000"/>
                  </a:schemeClr>
                </a:solidFill>
                <a:latin typeface="Poppins" panose="020B0604020202020204" charset="0"/>
                <a:cs typeface="Poppins" panose="020B0604020202020204" charset="0"/>
              </a:rPr>
              <a:t>topUP</a:t>
            </a:r>
            <a:r>
              <a:rPr lang="fr-FR" sz="1000" b="1" dirty="0">
                <a:solidFill>
                  <a:schemeClr val="tx1">
                    <a:lumMod val="75000"/>
                    <a:lumOff val="25000"/>
                  </a:schemeClr>
                </a:solidFill>
                <a:latin typeface="Poppins" panose="020B0604020202020204" charset="0"/>
                <a:cs typeface="Poppins" panose="020B0604020202020204" charset="0"/>
              </a:rPr>
              <a:t> by </a:t>
            </a:r>
            <a:r>
              <a:rPr lang="fr-FR" sz="1000" b="1" dirty="0" err="1">
                <a:solidFill>
                  <a:schemeClr val="tx1">
                    <a:lumMod val="75000"/>
                    <a:lumOff val="25000"/>
                  </a:schemeClr>
                </a:solidFill>
                <a:latin typeface="Poppins" panose="020B0604020202020204" charset="0"/>
                <a:cs typeface="Poppins" panose="020B0604020202020204" charset="0"/>
              </a:rPr>
              <a:t>orderId</a:t>
            </a:r>
            <a:endParaRPr lang="fr-FR" sz="700" b="1" dirty="0">
              <a:solidFill>
                <a:schemeClr val="tx1">
                  <a:lumMod val="75000"/>
                  <a:lumOff val="25000"/>
                </a:schemeClr>
              </a:solidFill>
              <a:latin typeface="Poppins" panose="020B0604020202020204" charset="0"/>
              <a:cs typeface="Poppins" panose="020B0604020202020204" charset="0"/>
            </a:endParaRPr>
          </a:p>
        </p:txBody>
      </p:sp>
      <p:grpSp>
        <p:nvGrpSpPr>
          <p:cNvPr id="62" name="Groupe 61">
            <a:extLst>
              <a:ext uri="{FF2B5EF4-FFF2-40B4-BE49-F238E27FC236}">
                <a16:creationId xmlns:a16="http://schemas.microsoft.com/office/drawing/2014/main" id="{48C313D0-8619-A336-D88D-949DE129BAB3}"/>
              </a:ext>
            </a:extLst>
          </p:cNvPr>
          <p:cNvGrpSpPr/>
          <p:nvPr/>
        </p:nvGrpSpPr>
        <p:grpSpPr>
          <a:xfrm>
            <a:off x="7949360" y="3454913"/>
            <a:ext cx="3754960" cy="317446"/>
            <a:chOff x="7804096" y="3069033"/>
            <a:chExt cx="3364868" cy="317446"/>
          </a:xfrm>
        </p:grpSpPr>
        <p:grpSp>
          <p:nvGrpSpPr>
            <p:cNvPr id="63" name="Groupe 62">
              <a:extLst>
                <a:ext uri="{FF2B5EF4-FFF2-40B4-BE49-F238E27FC236}">
                  <a16:creationId xmlns:a16="http://schemas.microsoft.com/office/drawing/2014/main" id="{3AD81587-738E-F68D-2C15-F70298103B46}"/>
                </a:ext>
              </a:extLst>
            </p:cNvPr>
            <p:cNvGrpSpPr/>
            <p:nvPr/>
          </p:nvGrpSpPr>
          <p:grpSpPr>
            <a:xfrm>
              <a:off x="7804096" y="3069033"/>
              <a:ext cx="3364868" cy="317446"/>
              <a:chOff x="1226772" y="5550972"/>
              <a:chExt cx="2271159" cy="317446"/>
            </a:xfrm>
          </p:grpSpPr>
          <p:grpSp>
            <p:nvGrpSpPr>
              <p:cNvPr id="65" name="Groupe 64">
                <a:extLst>
                  <a:ext uri="{FF2B5EF4-FFF2-40B4-BE49-F238E27FC236}">
                    <a16:creationId xmlns:a16="http://schemas.microsoft.com/office/drawing/2014/main" id="{242C8DA0-CD2D-1004-5D67-AFA3D8EAAF01}"/>
                  </a:ext>
                </a:extLst>
              </p:cNvPr>
              <p:cNvGrpSpPr/>
              <p:nvPr/>
            </p:nvGrpSpPr>
            <p:grpSpPr>
              <a:xfrm>
                <a:off x="1226772" y="5550972"/>
                <a:ext cx="2271159" cy="317446"/>
                <a:chOff x="3378848" y="4848046"/>
                <a:chExt cx="2733174" cy="346215"/>
              </a:xfrm>
            </p:grpSpPr>
            <p:sp>
              <p:nvSpPr>
                <p:cNvPr id="67" name="Rectangle : coins arrondis 66">
                  <a:extLst>
                    <a:ext uri="{FF2B5EF4-FFF2-40B4-BE49-F238E27FC236}">
                      <a16:creationId xmlns:a16="http://schemas.microsoft.com/office/drawing/2014/main" id="{26ED1B03-24BD-AA30-9676-ADA0C99907C7}"/>
                    </a:ext>
                  </a:extLst>
                </p:cNvPr>
                <p:cNvSpPr/>
                <p:nvPr/>
              </p:nvSpPr>
              <p:spPr>
                <a:xfrm>
                  <a:off x="3378848" y="4850706"/>
                  <a:ext cx="2733174" cy="341533"/>
                </a:xfrm>
                <a:prstGeom prst="roundRect">
                  <a:avLst>
                    <a:gd name="adj" fmla="val 17116"/>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r>
                    <a:rPr lang="fr-FR" sz="900">
                      <a:solidFill>
                        <a:schemeClr val="tx1"/>
                      </a:solidFill>
                      <a:latin typeface="Poppins" panose="020B0604020202020204" charset="0"/>
                      <a:cs typeface="Poppins" panose="020B0604020202020204" charset="0"/>
                    </a:rPr>
                    <a:t>Note</a:t>
                  </a:r>
                  <a:endParaRPr lang="fr-FR" sz="1000">
                    <a:solidFill>
                      <a:schemeClr val="tx1"/>
                    </a:solidFill>
                    <a:latin typeface="Poppins" panose="020B0604020202020204" charset="0"/>
                    <a:cs typeface="Poppins" panose="020B0604020202020204" charset="0"/>
                  </a:endParaRPr>
                </a:p>
                <a:p>
                  <a:pPr marL="715963"/>
                  <a:r>
                    <a:rPr lang="fr-FR" sz="800">
                      <a:solidFill>
                        <a:schemeClr val="tx1">
                          <a:lumMod val="50000"/>
                          <a:lumOff val="50000"/>
                        </a:schemeClr>
                      </a:solidFill>
                      <a:latin typeface="Poppins" panose="020B0604020202020204" charset="0"/>
                      <a:cs typeface="Poppins" panose="020B0604020202020204" charset="0"/>
                    </a:rPr>
                    <a:t>Texte</a:t>
                  </a:r>
                </a:p>
              </p:txBody>
            </p:sp>
            <p:sp>
              <p:nvSpPr>
                <p:cNvPr id="68" name="Rectangle : coins arrondis 67">
                  <a:extLst>
                    <a:ext uri="{FF2B5EF4-FFF2-40B4-BE49-F238E27FC236}">
                      <a16:creationId xmlns:a16="http://schemas.microsoft.com/office/drawing/2014/main" id="{C532F62C-8E83-28EF-E1E7-C714CB7FFDFD}"/>
                    </a:ext>
                  </a:extLst>
                </p:cNvPr>
                <p:cNvSpPr/>
                <p:nvPr/>
              </p:nvSpPr>
              <p:spPr>
                <a:xfrm>
                  <a:off x="3378848" y="4852728"/>
                  <a:ext cx="252051" cy="341533"/>
                </a:xfrm>
                <a:prstGeom prst="roundRect">
                  <a:avLst/>
                </a:prstGeom>
                <a:solidFill>
                  <a:srgbClr val="D8DD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endParaRPr lang="fr-FR" sz="800" dirty="0">
                    <a:solidFill>
                      <a:schemeClr val="tx1">
                        <a:lumMod val="50000"/>
                        <a:lumOff val="50000"/>
                      </a:schemeClr>
                    </a:solidFill>
                    <a:latin typeface="Poppins" panose="020B0604020202020204" charset="0"/>
                    <a:cs typeface="Poppins" panose="020B0604020202020204" charset="0"/>
                  </a:endParaRPr>
                </a:p>
              </p:txBody>
            </p:sp>
            <p:sp>
              <p:nvSpPr>
                <p:cNvPr id="69" name="Rectangle 68">
                  <a:extLst>
                    <a:ext uri="{FF2B5EF4-FFF2-40B4-BE49-F238E27FC236}">
                      <a16:creationId xmlns:a16="http://schemas.microsoft.com/office/drawing/2014/main" id="{443CB2AA-15EB-4A6B-A007-BC5C6ED1644F}"/>
                    </a:ext>
                  </a:extLst>
                </p:cNvPr>
                <p:cNvSpPr/>
                <p:nvPr/>
              </p:nvSpPr>
              <p:spPr>
                <a:xfrm>
                  <a:off x="3973967" y="4848046"/>
                  <a:ext cx="2138055" cy="34153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api</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/v1.1/users/{</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userid</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payins</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cardpayments</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/{id}</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p:txBody>
            </p:sp>
          </p:grpSp>
          <p:pic>
            <p:nvPicPr>
              <p:cNvPr id="66" name="Picture 4" descr="Afficher l’image source">
                <a:extLst>
                  <a:ext uri="{FF2B5EF4-FFF2-40B4-BE49-F238E27FC236}">
                    <a16:creationId xmlns:a16="http://schemas.microsoft.com/office/drawing/2014/main" id="{4F6EBA52-3722-7B15-32D6-737D765A82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3475" y="5612157"/>
                <a:ext cx="107517" cy="209063"/>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Rectangle : coins arrondis 63">
              <a:extLst>
                <a:ext uri="{FF2B5EF4-FFF2-40B4-BE49-F238E27FC236}">
                  <a16:creationId xmlns:a16="http://schemas.microsoft.com/office/drawing/2014/main" id="{DB083009-4BB6-FC8D-F9DD-0563E8566612}"/>
                </a:ext>
              </a:extLst>
            </p:cNvPr>
            <p:cNvSpPr/>
            <p:nvPr/>
          </p:nvSpPr>
          <p:spPr>
            <a:xfrm>
              <a:off x="8206267" y="3114386"/>
              <a:ext cx="248165" cy="191595"/>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fr-FR" sz="1000" dirty="0">
                  <a:latin typeface="Poppins" panose="00000500000000000000" pitchFamily="2" charset="0"/>
                  <a:cs typeface="Poppins" panose="00000500000000000000" pitchFamily="2" charset="0"/>
                </a:rPr>
                <a:t>GET</a:t>
              </a:r>
            </a:p>
          </p:txBody>
        </p:sp>
      </p:grpSp>
      <p:sp>
        <p:nvSpPr>
          <p:cNvPr id="71" name="ZoneTexte 70">
            <a:extLst>
              <a:ext uri="{FF2B5EF4-FFF2-40B4-BE49-F238E27FC236}">
                <a16:creationId xmlns:a16="http://schemas.microsoft.com/office/drawing/2014/main" id="{2FB244A3-0D87-6AC0-D83D-69AADB4486B9}"/>
              </a:ext>
            </a:extLst>
          </p:cNvPr>
          <p:cNvSpPr txBox="1"/>
          <p:nvPr/>
        </p:nvSpPr>
        <p:spPr>
          <a:xfrm>
            <a:off x="7969720" y="3886214"/>
            <a:ext cx="2812580" cy="708646"/>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Blip>
                <a:blip r:embed="rId3"/>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100" dirty="0"/>
              <a:t>Id</a:t>
            </a:r>
          </a:p>
          <a:p>
            <a:r>
              <a:rPr lang="fr-FR" sz="1100" dirty="0" err="1"/>
              <a:t>OrderId</a:t>
            </a:r>
            <a:endParaRPr lang="fr-FR" sz="1100" b="0" i="0" u="none" strike="noStrike" baseline="0" dirty="0"/>
          </a:p>
        </p:txBody>
      </p:sp>
      <p:sp>
        <p:nvSpPr>
          <p:cNvPr id="72" name="ZoneTexte 71">
            <a:extLst>
              <a:ext uri="{FF2B5EF4-FFF2-40B4-BE49-F238E27FC236}">
                <a16:creationId xmlns:a16="http://schemas.microsoft.com/office/drawing/2014/main" id="{D8353D9F-A1FE-81DB-5390-784905648337}"/>
              </a:ext>
            </a:extLst>
          </p:cNvPr>
          <p:cNvSpPr txBox="1"/>
          <p:nvPr/>
        </p:nvSpPr>
        <p:spPr>
          <a:xfrm>
            <a:off x="1772473" y="3885769"/>
            <a:ext cx="2812580" cy="313153"/>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Blip>
                <a:blip r:embed="rId3"/>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100" dirty="0" err="1"/>
              <a:t>UserId</a:t>
            </a:r>
            <a:endParaRPr lang="fr-FR" sz="1100" dirty="0"/>
          </a:p>
        </p:txBody>
      </p:sp>
    </p:spTree>
    <p:extLst>
      <p:ext uri="{BB962C8B-B14F-4D97-AF65-F5344CB8AC3E}">
        <p14:creationId xmlns:p14="http://schemas.microsoft.com/office/powerpoint/2010/main" val="3694550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88D395-0555-458C-894B-56979A99488B}"/>
              </a:ext>
            </a:extLst>
          </p:cNvPr>
          <p:cNvSpPr>
            <a:spLocks noGrp="1"/>
          </p:cNvSpPr>
          <p:nvPr>
            <p:ph type="title"/>
          </p:nvPr>
        </p:nvSpPr>
        <p:spPr>
          <a:xfrm>
            <a:off x="1027480" y="313068"/>
            <a:ext cx="10285576" cy="1325563"/>
          </a:xfrm>
        </p:spPr>
        <p:txBody>
          <a:bodyPr/>
          <a:lstStyle/>
          <a:p>
            <a:r>
              <a:rPr lang="fr-FR" dirty="0"/>
              <a:t>REFUND A TOPUP</a:t>
            </a:r>
          </a:p>
        </p:txBody>
      </p:sp>
      <p:sp>
        <p:nvSpPr>
          <p:cNvPr id="17" name="Rectangle 6">
            <a:extLst>
              <a:ext uri="{FF2B5EF4-FFF2-40B4-BE49-F238E27FC236}">
                <a16:creationId xmlns:a16="http://schemas.microsoft.com/office/drawing/2014/main" id="{5B02C6FB-566C-2049-8202-7315E304025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5" name="Rectangle 8">
            <a:extLst>
              <a:ext uri="{FF2B5EF4-FFF2-40B4-BE49-F238E27FC236}">
                <a16:creationId xmlns:a16="http://schemas.microsoft.com/office/drawing/2014/main" id="{9094A014-C78D-1744-E305-A9409350ED0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3" name="Rectangle 2">
            <a:extLst>
              <a:ext uri="{FF2B5EF4-FFF2-40B4-BE49-F238E27FC236}">
                <a16:creationId xmlns:a16="http://schemas.microsoft.com/office/drawing/2014/main" id="{D7CB972F-EFD2-5996-8289-EC30FA4D2381}"/>
              </a:ext>
            </a:extLst>
          </p:cNvPr>
          <p:cNvSpPr/>
          <p:nvPr/>
        </p:nvSpPr>
        <p:spPr>
          <a:xfrm>
            <a:off x="9528202" y="84524"/>
            <a:ext cx="2529355" cy="102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32300780-4A08-9486-ECF6-78795D31165A}"/>
              </a:ext>
            </a:extLst>
          </p:cNvPr>
          <p:cNvSpPr txBox="1"/>
          <p:nvPr/>
        </p:nvSpPr>
        <p:spPr>
          <a:xfrm>
            <a:off x="261407" y="1638631"/>
            <a:ext cx="8318713" cy="1554272"/>
          </a:xfrm>
          <a:prstGeom prst="rect">
            <a:avLst/>
          </a:prstGeom>
          <a:noFill/>
        </p:spPr>
        <p:txBody>
          <a:bodyPr wrap="square">
            <a:spAutoFit/>
          </a:bodyPr>
          <a:lstStyle/>
          <a:p>
            <a:pPr algn="just">
              <a:spcBef>
                <a:spcPts val="600"/>
              </a:spcBef>
            </a:pPr>
            <a:r>
              <a:rPr lang="en-US" sz="1000" dirty="0">
                <a:effectLst/>
                <a:latin typeface="Poppins" panose="00000500000000000000" pitchFamily="2" charset="0"/>
                <a:ea typeface="Times New Roman" panose="02020603050405020304" pitchFamily="18" charset="0"/>
                <a:cs typeface="Poppins" panose="00000500000000000000" pitchFamily="2" charset="0"/>
              </a:rPr>
              <a:t>This endpoint is used to refund a top up. It is possible to fully or partially refund an operation.</a:t>
            </a:r>
          </a:p>
          <a:p>
            <a:pPr algn="just">
              <a:spcBef>
                <a:spcPts val="600"/>
              </a:spcBef>
            </a:pPr>
            <a:r>
              <a:rPr lang="en-US" sz="1000" dirty="0">
                <a:effectLst/>
                <a:latin typeface="Poppins" panose="00000500000000000000" pitchFamily="2" charset="0"/>
                <a:ea typeface="Times New Roman" panose="02020603050405020304" pitchFamily="18" charset="0"/>
                <a:cs typeface="Poppins" panose="00000500000000000000" pitchFamily="2" charset="0"/>
              </a:rPr>
              <a:t>By using this feature, the bank card holder will be refunded directly to his bank card, and the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Xpollens</a:t>
            </a:r>
            <a:r>
              <a:rPr lang="en-US" sz="1000" dirty="0">
                <a:effectLst/>
                <a:latin typeface="Poppins" panose="00000500000000000000" pitchFamily="2" charset="0"/>
                <a:ea typeface="Times New Roman" panose="02020603050405020304" pitchFamily="18" charset="0"/>
                <a:cs typeface="Poppins" panose="00000500000000000000" pitchFamily="2" charset="0"/>
              </a:rPr>
              <a:t> account will be debited for the amount to be refunded. If there was a fee charged during the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topup</a:t>
            </a:r>
            <a:r>
              <a:rPr lang="en-US" sz="1000" dirty="0">
                <a:effectLst/>
                <a:latin typeface="Poppins" panose="00000500000000000000" pitchFamily="2" charset="0"/>
                <a:ea typeface="Times New Roman" panose="02020603050405020304" pitchFamily="18" charset="0"/>
                <a:cs typeface="Poppins" panose="00000500000000000000" pitchFamily="2" charset="0"/>
              </a:rPr>
              <a:t>, then the fee will also be refunded to the bank card holder, and the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Xpollens</a:t>
            </a:r>
            <a:r>
              <a:rPr lang="en-US" sz="1000" dirty="0">
                <a:effectLst/>
                <a:latin typeface="Poppins" panose="00000500000000000000" pitchFamily="2" charset="0"/>
                <a:ea typeface="Times New Roman" panose="02020603050405020304" pitchFamily="18" charset="0"/>
                <a:cs typeface="Poppins" panose="00000500000000000000" pitchFamily="2" charset="0"/>
              </a:rPr>
              <a:t> Partner's commission account will be debited with the amount of the commission to be refunded.</a:t>
            </a:r>
          </a:p>
          <a:p>
            <a:pPr algn="just">
              <a:spcBef>
                <a:spcPts val="600"/>
              </a:spcBef>
            </a:pPr>
            <a:r>
              <a:rPr lang="en-US" sz="1000" dirty="0">
                <a:effectLst/>
                <a:latin typeface="Poppins" panose="00000500000000000000" pitchFamily="2" charset="0"/>
                <a:ea typeface="Times New Roman" panose="02020603050405020304" pitchFamily="18" charset="0"/>
                <a:cs typeface="Poppins" panose="00000500000000000000" pitchFamily="2" charset="0"/>
              </a:rPr>
              <a:t>The amount specified in the body of the request corresponds to the amount to be refund. The fee specified in the body of the request corresponds to the fee to be refund. Each amount must be less than or equal to the initial amount of the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topup</a:t>
            </a:r>
            <a:r>
              <a:rPr lang="en-US" sz="1000" dirty="0">
                <a:effectLst/>
                <a:latin typeface="Poppins" panose="00000500000000000000" pitchFamily="2" charset="0"/>
                <a:ea typeface="Times New Roman" panose="02020603050405020304" pitchFamily="18" charset="0"/>
                <a:cs typeface="Poppins" panose="00000500000000000000" pitchFamily="2" charset="0"/>
              </a:rPr>
              <a:t>. The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orderid</a:t>
            </a:r>
            <a:r>
              <a:rPr lang="en-US" sz="1000" dirty="0">
                <a:effectLst/>
                <a:latin typeface="Poppins" panose="00000500000000000000" pitchFamily="2" charset="0"/>
                <a:ea typeface="Times New Roman" panose="02020603050405020304" pitchFamily="18" charset="0"/>
                <a:cs typeface="Poppins" panose="00000500000000000000" pitchFamily="2" charset="0"/>
              </a:rPr>
              <a:t> specified in the body of the request corresponds to a new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orderid</a:t>
            </a:r>
            <a:r>
              <a:rPr lang="en-US" sz="1000" dirty="0">
                <a:effectLst/>
                <a:latin typeface="Poppins" panose="00000500000000000000" pitchFamily="2" charset="0"/>
                <a:ea typeface="Times New Roman" panose="02020603050405020304" pitchFamily="18" charset="0"/>
                <a:cs typeface="Poppins" panose="00000500000000000000" pitchFamily="2" charset="0"/>
              </a:rPr>
              <a:t> designating the refund operation.</a:t>
            </a:r>
          </a:p>
          <a:p>
            <a:pPr algn="just">
              <a:spcBef>
                <a:spcPts val="600"/>
              </a:spcBef>
            </a:pPr>
            <a:r>
              <a:rPr lang="en-US" sz="1000" b="0" i="0" dirty="0">
                <a:solidFill>
                  <a:srgbClr val="444444"/>
                </a:solidFill>
                <a:effectLst/>
                <a:latin typeface="Poppins" panose="00000500000000000000" pitchFamily="2" charset="0"/>
              </a:rPr>
              <a:t>To deal with this endpoint : The holder account must first have executed a top up operation</a:t>
            </a:r>
            <a:endParaRPr lang="fr-FR" sz="1000" dirty="0">
              <a:effectLst/>
              <a:latin typeface="Poppins" panose="00000500000000000000" pitchFamily="2" charset="0"/>
              <a:ea typeface="Times New Roman" panose="02020603050405020304" pitchFamily="18" charset="0"/>
              <a:cs typeface="Poppins" panose="00000500000000000000" pitchFamily="2" charset="0"/>
            </a:endParaRPr>
          </a:p>
        </p:txBody>
      </p:sp>
      <p:grpSp>
        <p:nvGrpSpPr>
          <p:cNvPr id="56" name="Groupe 55">
            <a:extLst>
              <a:ext uri="{FF2B5EF4-FFF2-40B4-BE49-F238E27FC236}">
                <a16:creationId xmlns:a16="http://schemas.microsoft.com/office/drawing/2014/main" id="{B98D5144-4685-24B1-D8E3-19AC9B882892}"/>
              </a:ext>
            </a:extLst>
          </p:cNvPr>
          <p:cNvGrpSpPr/>
          <p:nvPr/>
        </p:nvGrpSpPr>
        <p:grpSpPr>
          <a:xfrm>
            <a:off x="2932782" y="4182498"/>
            <a:ext cx="1400509" cy="1154672"/>
            <a:chOff x="6021648" y="3217091"/>
            <a:chExt cx="1164493" cy="799071"/>
          </a:xfrm>
        </p:grpSpPr>
        <p:sp>
          <p:nvSpPr>
            <p:cNvPr id="57" name="Rectangle : coins arrondis 56">
              <a:extLst>
                <a:ext uri="{FF2B5EF4-FFF2-40B4-BE49-F238E27FC236}">
                  <a16:creationId xmlns:a16="http://schemas.microsoft.com/office/drawing/2014/main" id="{172B4ABB-9795-D572-9108-A8AA5BC8BEA2}"/>
                </a:ext>
              </a:extLst>
            </p:cNvPr>
            <p:cNvSpPr/>
            <p:nvPr/>
          </p:nvSpPr>
          <p:spPr>
            <a:xfrm>
              <a:off x="6021648" y="3217091"/>
              <a:ext cx="1164493" cy="799071"/>
            </a:xfrm>
            <a:prstGeom prst="roundRect">
              <a:avLst>
                <a:gd name="adj" fmla="val 13091"/>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Poppins" panose="020B0604020202020204" charset="0"/>
                  <a:cs typeface="Poppins" panose="020B0604020202020204" charset="0"/>
                </a:rPr>
                <a:t>5 </a:t>
              </a:r>
              <a:r>
                <a:rPr lang="fr-FR" sz="1200" b="1" dirty="0" err="1">
                  <a:solidFill>
                    <a:schemeClr val="tx1"/>
                  </a:solidFill>
                  <a:latin typeface="Poppins" panose="020B0604020202020204" charset="0"/>
                  <a:cs typeface="Poppins" panose="020B0604020202020204" charset="0"/>
                </a:rPr>
                <a:t>BINs</a:t>
              </a:r>
              <a:endParaRPr lang="fr-FR" sz="1200" b="1" dirty="0">
                <a:solidFill>
                  <a:schemeClr val="tx1"/>
                </a:solidFill>
                <a:latin typeface="Poppins" panose="020B0604020202020204" charset="0"/>
                <a:cs typeface="Poppins" panose="020B0604020202020204" charset="0"/>
              </a:endParaRPr>
            </a:p>
          </p:txBody>
        </p:sp>
        <p:sp>
          <p:nvSpPr>
            <p:cNvPr id="58" name="Rectangle : coins arrondis 57">
              <a:extLst>
                <a:ext uri="{FF2B5EF4-FFF2-40B4-BE49-F238E27FC236}">
                  <a16:creationId xmlns:a16="http://schemas.microsoft.com/office/drawing/2014/main" id="{2F6B3E9A-0871-9191-CFC7-524C2D40A3C3}"/>
                </a:ext>
              </a:extLst>
            </p:cNvPr>
            <p:cNvSpPr/>
            <p:nvPr/>
          </p:nvSpPr>
          <p:spPr>
            <a:xfrm>
              <a:off x="6021648" y="3217091"/>
              <a:ext cx="1164493" cy="297106"/>
            </a:xfrm>
            <a:prstGeom prst="roundRect">
              <a:avLst>
                <a:gd name="adj" fmla="val 29922"/>
              </a:avLst>
            </a:prstGeom>
            <a:solidFill>
              <a:srgbClr val="00B050"/>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latin typeface="Poppins" panose="020B0604020202020204" charset="0"/>
                <a:cs typeface="Poppins" panose="020B0604020202020204" charset="0"/>
              </a:endParaRPr>
            </a:p>
          </p:txBody>
        </p:sp>
        <p:sp>
          <p:nvSpPr>
            <p:cNvPr id="59" name="Rectangle 58">
              <a:extLst>
                <a:ext uri="{FF2B5EF4-FFF2-40B4-BE49-F238E27FC236}">
                  <a16:creationId xmlns:a16="http://schemas.microsoft.com/office/drawing/2014/main" id="{6B92A914-2D92-51D4-BF6A-28C94E233C03}"/>
                </a:ext>
              </a:extLst>
            </p:cNvPr>
            <p:cNvSpPr/>
            <p:nvPr/>
          </p:nvSpPr>
          <p:spPr>
            <a:xfrm>
              <a:off x="6021648" y="3316891"/>
              <a:ext cx="1164493" cy="61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Poppins" panose="020B0604020202020204" charset="0"/>
                  <a:cs typeface="Poppins" panose="020B0604020202020204" charset="0"/>
                </a:rPr>
                <a:t>API</a:t>
              </a:r>
              <a:endParaRPr lang="fr-FR" sz="1200" b="1" dirty="0">
                <a:solidFill>
                  <a:schemeClr val="tx1"/>
                </a:solidFill>
                <a:latin typeface="Poppins" panose="020B0604020202020204" charset="0"/>
                <a:cs typeface="Poppins" panose="020B0604020202020204" charset="0"/>
              </a:endParaRPr>
            </a:p>
          </p:txBody>
        </p:sp>
      </p:grpSp>
      <p:sp>
        <p:nvSpPr>
          <p:cNvPr id="60" name="Rectangle : coins arrondis 59">
            <a:extLst>
              <a:ext uri="{FF2B5EF4-FFF2-40B4-BE49-F238E27FC236}">
                <a16:creationId xmlns:a16="http://schemas.microsoft.com/office/drawing/2014/main" id="{1EC205B9-D6AE-DCAD-12E0-27E1BCFD766F}"/>
              </a:ext>
            </a:extLst>
          </p:cNvPr>
          <p:cNvSpPr/>
          <p:nvPr/>
        </p:nvSpPr>
        <p:spPr>
          <a:xfrm>
            <a:off x="5044542" y="3994082"/>
            <a:ext cx="2588423" cy="3895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err="1">
                <a:solidFill>
                  <a:schemeClr val="tx1">
                    <a:lumMod val="75000"/>
                    <a:lumOff val="25000"/>
                  </a:schemeClr>
                </a:solidFill>
                <a:latin typeface="Poppins" panose="020B0604020202020204" charset="0"/>
                <a:cs typeface="Poppins" panose="020B0604020202020204" charset="0"/>
              </a:rPr>
              <a:t>Refund</a:t>
            </a:r>
            <a:r>
              <a:rPr lang="fr-FR" sz="1100" b="1" dirty="0">
                <a:solidFill>
                  <a:schemeClr val="tx1">
                    <a:lumMod val="75000"/>
                    <a:lumOff val="25000"/>
                  </a:schemeClr>
                </a:solidFill>
                <a:latin typeface="Poppins" panose="020B0604020202020204" charset="0"/>
                <a:cs typeface="Poppins" panose="020B0604020202020204" charset="0"/>
              </a:rPr>
              <a:t> a </a:t>
            </a:r>
            <a:r>
              <a:rPr lang="fr-FR" sz="1100" b="1" dirty="0" err="1">
                <a:solidFill>
                  <a:schemeClr val="tx1">
                    <a:lumMod val="75000"/>
                    <a:lumOff val="25000"/>
                  </a:schemeClr>
                </a:solidFill>
                <a:latin typeface="Poppins" panose="020B0604020202020204" charset="0"/>
                <a:cs typeface="Poppins" panose="020B0604020202020204" charset="0"/>
              </a:rPr>
              <a:t>topUP</a:t>
            </a:r>
            <a:endParaRPr lang="fr-FR" sz="900" b="1" dirty="0">
              <a:solidFill>
                <a:schemeClr val="tx1">
                  <a:lumMod val="75000"/>
                  <a:lumOff val="25000"/>
                </a:schemeClr>
              </a:solidFill>
              <a:latin typeface="Poppins" panose="020B0604020202020204" charset="0"/>
              <a:cs typeface="Poppins" panose="020B0604020202020204" charset="0"/>
            </a:endParaRPr>
          </a:p>
        </p:txBody>
      </p:sp>
      <p:sp>
        <p:nvSpPr>
          <p:cNvPr id="61" name="ZoneTexte 60">
            <a:extLst>
              <a:ext uri="{FF2B5EF4-FFF2-40B4-BE49-F238E27FC236}">
                <a16:creationId xmlns:a16="http://schemas.microsoft.com/office/drawing/2014/main" id="{F1550790-87E1-E21B-D9CE-348F0536F644}"/>
              </a:ext>
            </a:extLst>
          </p:cNvPr>
          <p:cNvSpPr txBox="1"/>
          <p:nvPr/>
        </p:nvSpPr>
        <p:spPr>
          <a:xfrm>
            <a:off x="5004937" y="5057075"/>
            <a:ext cx="3445643" cy="778159"/>
          </a:xfrm>
          <a:prstGeom prst="rect">
            <a:avLst/>
          </a:prstGeom>
        </p:spPr>
        <p:txBody>
          <a:bodyPr vert="horz" lIns="91440" tIns="45720" rIns="91440" bIns="45720" rtlCol="0">
            <a:normAutofit lnSpcReduction="10000"/>
          </a:bodyPr>
          <a:lstStyle>
            <a:lvl1pPr marL="228600" indent="-228600">
              <a:lnSpc>
                <a:spcPct val="90000"/>
              </a:lnSpc>
              <a:spcBef>
                <a:spcPts val="1000"/>
              </a:spcBef>
              <a:buFont typeface="Arial" panose="020B0604020202020204" pitchFamily="34" charset="0"/>
              <a:buBlip>
                <a:blip r:embed="rId2"/>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100" dirty="0"/>
              <a:t>Id</a:t>
            </a:r>
          </a:p>
          <a:p>
            <a:r>
              <a:rPr lang="fr-FR" sz="1100" b="0" i="0" u="none" strike="noStrike" baseline="0" dirty="0" err="1"/>
              <a:t>PaymentId</a:t>
            </a:r>
            <a:endParaRPr lang="fr-FR" sz="1100" b="0" i="0" u="none" strike="noStrike" baseline="0" dirty="0"/>
          </a:p>
          <a:p>
            <a:r>
              <a:rPr lang="fr-FR" sz="1100" dirty="0" err="1"/>
              <a:t>userId</a:t>
            </a:r>
            <a:endParaRPr lang="fr-FR" sz="1100" b="0" i="0" u="none" strike="noStrike" baseline="0" dirty="0"/>
          </a:p>
        </p:txBody>
      </p:sp>
      <p:grpSp>
        <p:nvGrpSpPr>
          <p:cNvPr id="62" name="Groupe 61">
            <a:extLst>
              <a:ext uri="{FF2B5EF4-FFF2-40B4-BE49-F238E27FC236}">
                <a16:creationId xmlns:a16="http://schemas.microsoft.com/office/drawing/2014/main" id="{90B96BA4-3A8B-6316-2FE7-423D8390F68B}"/>
              </a:ext>
            </a:extLst>
          </p:cNvPr>
          <p:cNvGrpSpPr/>
          <p:nvPr/>
        </p:nvGrpSpPr>
        <p:grpSpPr>
          <a:xfrm>
            <a:off x="4642370" y="4280962"/>
            <a:ext cx="6361358" cy="497950"/>
            <a:chOff x="7804096" y="3069033"/>
            <a:chExt cx="3364868" cy="317446"/>
          </a:xfrm>
        </p:grpSpPr>
        <p:grpSp>
          <p:nvGrpSpPr>
            <p:cNvPr id="63" name="Groupe 62">
              <a:extLst>
                <a:ext uri="{FF2B5EF4-FFF2-40B4-BE49-F238E27FC236}">
                  <a16:creationId xmlns:a16="http://schemas.microsoft.com/office/drawing/2014/main" id="{8DC22A2E-86FE-008C-0675-5DEB3EA0CBDF}"/>
                </a:ext>
              </a:extLst>
            </p:cNvPr>
            <p:cNvGrpSpPr/>
            <p:nvPr/>
          </p:nvGrpSpPr>
          <p:grpSpPr>
            <a:xfrm>
              <a:off x="7804096" y="3069033"/>
              <a:ext cx="3364868" cy="317446"/>
              <a:chOff x="1226772" y="5550972"/>
              <a:chExt cx="2271159" cy="317446"/>
            </a:xfrm>
          </p:grpSpPr>
          <p:grpSp>
            <p:nvGrpSpPr>
              <p:cNvPr id="65" name="Groupe 64">
                <a:extLst>
                  <a:ext uri="{FF2B5EF4-FFF2-40B4-BE49-F238E27FC236}">
                    <a16:creationId xmlns:a16="http://schemas.microsoft.com/office/drawing/2014/main" id="{E81F81C9-AB21-B944-A5FA-BE7F480FB7A8}"/>
                  </a:ext>
                </a:extLst>
              </p:cNvPr>
              <p:cNvGrpSpPr/>
              <p:nvPr/>
            </p:nvGrpSpPr>
            <p:grpSpPr>
              <a:xfrm>
                <a:off x="1226772" y="5550972"/>
                <a:ext cx="2271159" cy="317446"/>
                <a:chOff x="3378848" y="4848046"/>
                <a:chExt cx="2733174" cy="346215"/>
              </a:xfrm>
            </p:grpSpPr>
            <p:sp>
              <p:nvSpPr>
                <p:cNvPr id="67" name="Rectangle : coins arrondis 66">
                  <a:extLst>
                    <a:ext uri="{FF2B5EF4-FFF2-40B4-BE49-F238E27FC236}">
                      <a16:creationId xmlns:a16="http://schemas.microsoft.com/office/drawing/2014/main" id="{1D6FB899-29DB-5F2B-9165-8103E794904F}"/>
                    </a:ext>
                  </a:extLst>
                </p:cNvPr>
                <p:cNvSpPr/>
                <p:nvPr/>
              </p:nvSpPr>
              <p:spPr>
                <a:xfrm>
                  <a:off x="3378848" y="4850706"/>
                  <a:ext cx="2733174" cy="341533"/>
                </a:xfrm>
                <a:prstGeom prst="roundRect">
                  <a:avLst>
                    <a:gd name="adj" fmla="val 17116"/>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r>
                    <a:rPr lang="fr-FR" sz="900">
                      <a:solidFill>
                        <a:schemeClr val="tx1"/>
                      </a:solidFill>
                      <a:latin typeface="Poppins" panose="020B0604020202020204" charset="0"/>
                      <a:cs typeface="Poppins" panose="020B0604020202020204" charset="0"/>
                    </a:rPr>
                    <a:t>Note</a:t>
                  </a:r>
                  <a:endParaRPr lang="fr-FR" sz="1000">
                    <a:solidFill>
                      <a:schemeClr val="tx1"/>
                    </a:solidFill>
                    <a:latin typeface="Poppins" panose="020B0604020202020204" charset="0"/>
                    <a:cs typeface="Poppins" panose="020B0604020202020204" charset="0"/>
                  </a:endParaRPr>
                </a:p>
                <a:p>
                  <a:pPr marL="715963"/>
                  <a:r>
                    <a:rPr lang="fr-FR" sz="800">
                      <a:solidFill>
                        <a:schemeClr val="tx1">
                          <a:lumMod val="50000"/>
                          <a:lumOff val="50000"/>
                        </a:schemeClr>
                      </a:solidFill>
                      <a:latin typeface="Poppins" panose="020B0604020202020204" charset="0"/>
                      <a:cs typeface="Poppins" panose="020B0604020202020204" charset="0"/>
                    </a:rPr>
                    <a:t>Texte</a:t>
                  </a:r>
                </a:p>
              </p:txBody>
            </p:sp>
            <p:sp>
              <p:nvSpPr>
                <p:cNvPr id="68" name="Rectangle : coins arrondis 67">
                  <a:extLst>
                    <a:ext uri="{FF2B5EF4-FFF2-40B4-BE49-F238E27FC236}">
                      <a16:creationId xmlns:a16="http://schemas.microsoft.com/office/drawing/2014/main" id="{762A5BDA-2A4A-E755-2EF1-E5E431E0B013}"/>
                    </a:ext>
                  </a:extLst>
                </p:cNvPr>
                <p:cNvSpPr/>
                <p:nvPr/>
              </p:nvSpPr>
              <p:spPr>
                <a:xfrm>
                  <a:off x="3378848" y="4852728"/>
                  <a:ext cx="252051" cy="341533"/>
                </a:xfrm>
                <a:prstGeom prst="roundRect">
                  <a:avLst/>
                </a:prstGeom>
                <a:solidFill>
                  <a:srgbClr val="D8DD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endParaRPr lang="fr-FR" sz="800" dirty="0">
                    <a:solidFill>
                      <a:schemeClr val="tx1">
                        <a:lumMod val="50000"/>
                        <a:lumOff val="50000"/>
                      </a:schemeClr>
                    </a:solidFill>
                    <a:latin typeface="Poppins" panose="020B0604020202020204" charset="0"/>
                    <a:cs typeface="Poppins" panose="020B0604020202020204" charset="0"/>
                  </a:endParaRPr>
                </a:p>
              </p:txBody>
            </p:sp>
            <p:sp>
              <p:nvSpPr>
                <p:cNvPr id="69" name="Rectangle 68">
                  <a:extLst>
                    <a:ext uri="{FF2B5EF4-FFF2-40B4-BE49-F238E27FC236}">
                      <a16:creationId xmlns:a16="http://schemas.microsoft.com/office/drawing/2014/main" id="{4680DDC4-4010-5644-96C7-775DA57D7741}"/>
                    </a:ext>
                  </a:extLst>
                </p:cNvPr>
                <p:cNvSpPr/>
                <p:nvPr/>
              </p:nvSpPr>
              <p:spPr>
                <a:xfrm>
                  <a:off x="4025987" y="4848046"/>
                  <a:ext cx="1954661" cy="34153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api</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/v1.1/users/{</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userid</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payins</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cardpayments</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/{id}/payments/{</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paymentid</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}/refunds</a:t>
                  </a:r>
                </a:p>
              </p:txBody>
            </p:sp>
          </p:grpSp>
          <p:pic>
            <p:nvPicPr>
              <p:cNvPr id="66" name="Picture 4" descr="Afficher l’image source">
                <a:extLst>
                  <a:ext uri="{FF2B5EF4-FFF2-40B4-BE49-F238E27FC236}">
                    <a16:creationId xmlns:a16="http://schemas.microsoft.com/office/drawing/2014/main" id="{75BD01FE-B5FF-AA92-9A98-4AE4DF2E9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008" y="5612157"/>
                <a:ext cx="129047" cy="209063"/>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Rectangle : coins arrondis 63">
              <a:extLst>
                <a:ext uri="{FF2B5EF4-FFF2-40B4-BE49-F238E27FC236}">
                  <a16:creationId xmlns:a16="http://schemas.microsoft.com/office/drawing/2014/main" id="{6AE7BB59-20C2-0450-86FA-8295F0BD46F6}"/>
                </a:ext>
              </a:extLst>
            </p:cNvPr>
            <p:cNvSpPr/>
            <p:nvPr/>
          </p:nvSpPr>
          <p:spPr>
            <a:xfrm>
              <a:off x="8206267" y="3114386"/>
              <a:ext cx="331855" cy="191595"/>
            </a:xfrm>
            <a:prstGeom prst="roundRect">
              <a:avLst/>
            </a:prstGeom>
            <a:solidFill>
              <a:srgbClr val="00B050"/>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fr-FR" sz="1000" dirty="0">
                  <a:latin typeface="Poppins" panose="00000500000000000000" pitchFamily="2" charset="0"/>
                  <a:cs typeface="Poppins" panose="00000500000000000000" pitchFamily="2" charset="0"/>
                </a:rPr>
                <a:t>POST</a:t>
              </a:r>
            </a:p>
          </p:txBody>
        </p:sp>
      </p:grpSp>
    </p:spTree>
    <p:extLst>
      <p:ext uri="{BB962C8B-B14F-4D97-AF65-F5344CB8AC3E}">
        <p14:creationId xmlns:p14="http://schemas.microsoft.com/office/powerpoint/2010/main" val="397223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6">
            <a:extLst>
              <a:ext uri="{FF2B5EF4-FFF2-40B4-BE49-F238E27FC236}">
                <a16:creationId xmlns:a16="http://schemas.microsoft.com/office/drawing/2014/main" id="{5B02C6FB-566C-2049-8202-7315E304025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5" name="Rectangle 8">
            <a:extLst>
              <a:ext uri="{FF2B5EF4-FFF2-40B4-BE49-F238E27FC236}">
                <a16:creationId xmlns:a16="http://schemas.microsoft.com/office/drawing/2014/main" id="{9094A014-C78D-1744-E305-A9409350ED0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3" name="Rectangle 2">
            <a:extLst>
              <a:ext uri="{FF2B5EF4-FFF2-40B4-BE49-F238E27FC236}">
                <a16:creationId xmlns:a16="http://schemas.microsoft.com/office/drawing/2014/main" id="{D7CB972F-EFD2-5996-8289-EC30FA4D2381}"/>
              </a:ext>
            </a:extLst>
          </p:cNvPr>
          <p:cNvSpPr/>
          <p:nvPr/>
        </p:nvSpPr>
        <p:spPr>
          <a:xfrm>
            <a:off x="9528202" y="84524"/>
            <a:ext cx="2529355" cy="102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BAA76DE1-C9DB-3EDB-CB0B-98F8982B33E2}"/>
              </a:ext>
            </a:extLst>
          </p:cNvPr>
          <p:cNvSpPr txBox="1">
            <a:spLocks/>
          </p:cNvSpPr>
          <p:nvPr/>
        </p:nvSpPr>
        <p:spPr>
          <a:xfrm>
            <a:off x="1108973" y="297497"/>
            <a:ext cx="102855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Poppins Black" panose="00000A00000000000000" pitchFamily="2" charset="0"/>
                <a:ea typeface="+mj-ea"/>
                <a:cs typeface="Poppins Black" panose="00000A00000000000000" pitchFamily="2" charset="0"/>
              </a:defRPr>
            </a:lvl1pPr>
          </a:lstStyle>
          <a:p>
            <a:r>
              <a:rPr lang="fr-FR" dirty="0"/>
              <a:t>RESSOURCES</a:t>
            </a:r>
          </a:p>
        </p:txBody>
      </p:sp>
      <p:sp>
        <p:nvSpPr>
          <p:cNvPr id="26" name="Espace réservé du contenu 2">
            <a:extLst>
              <a:ext uri="{FF2B5EF4-FFF2-40B4-BE49-F238E27FC236}">
                <a16:creationId xmlns:a16="http://schemas.microsoft.com/office/drawing/2014/main" id="{88680677-43DF-EA60-C01E-06C6783C658E}"/>
              </a:ext>
            </a:extLst>
          </p:cNvPr>
          <p:cNvSpPr>
            <a:spLocks noGrp="1"/>
          </p:cNvSpPr>
          <p:nvPr>
            <p:ph idx="1"/>
          </p:nvPr>
        </p:nvSpPr>
        <p:spPr>
          <a:xfrm>
            <a:off x="1162313" y="1181822"/>
            <a:ext cx="2620108" cy="334558"/>
          </a:xfrm>
        </p:spPr>
        <p:txBody>
          <a:bodyPr>
            <a:normAutofit/>
          </a:bodyPr>
          <a:lstStyle/>
          <a:p>
            <a:pPr marL="0" indent="0">
              <a:buNone/>
            </a:pPr>
            <a:r>
              <a:rPr lang="fr-FR" dirty="0">
                <a:latin typeface="Poppins SemiBold" panose="00000700000000000000" pitchFamily="2" charset="0"/>
                <a:cs typeface="Poppins SemiBold" panose="00000700000000000000" pitchFamily="2" charset="0"/>
              </a:rPr>
              <a:t>Main Fields</a:t>
            </a:r>
          </a:p>
        </p:txBody>
      </p:sp>
      <p:graphicFrame>
        <p:nvGraphicFramePr>
          <p:cNvPr id="7" name="Tableau 6">
            <a:extLst>
              <a:ext uri="{FF2B5EF4-FFF2-40B4-BE49-F238E27FC236}">
                <a16:creationId xmlns:a16="http://schemas.microsoft.com/office/drawing/2014/main" id="{CA2DC19D-B79C-077D-5AC1-837BD8FA20BF}"/>
              </a:ext>
            </a:extLst>
          </p:cNvPr>
          <p:cNvGraphicFramePr>
            <a:graphicFrameLocks noGrp="1"/>
          </p:cNvGraphicFramePr>
          <p:nvPr>
            <p:extLst>
              <p:ext uri="{D42A27DB-BD31-4B8C-83A1-F6EECF244321}">
                <p14:modId xmlns:p14="http://schemas.microsoft.com/office/powerpoint/2010/main" val="651358150"/>
              </p:ext>
            </p:extLst>
          </p:nvPr>
        </p:nvGraphicFramePr>
        <p:xfrm>
          <a:off x="2743200" y="1267281"/>
          <a:ext cx="9083040" cy="5430630"/>
        </p:xfrm>
        <a:graphic>
          <a:graphicData uri="http://schemas.openxmlformats.org/drawingml/2006/table">
            <a:tbl>
              <a:tblPr firstRow="1" firstCol="1" bandRow="1"/>
              <a:tblGrid>
                <a:gridCol w="1606911">
                  <a:extLst>
                    <a:ext uri="{9D8B030D-6E8A-4147-A177-3AD203B41FA5}">
                      <a16:colId xmlns:a16="http://schemas.microsoft.com/office/drawing/2014/main" val="1751880385"/>
                    </a:ext>
                  </a:extLst>
                </a:gridCol>
                <a:gridCol w="1168737">
                  <a:extLst>
                    <a:ext uri="{9D8B030D-6E8A-4147-A177-3AD203B41FA5}">
                      <a16:colId xmlns:a16="http://schemas.microsoft.com/office/drawing/2014/main" val="2732891971"/>
                    </a:ext>
                  </a:extLst>
                </a:gridCol>
                <a:gridCol w="1166267">
                  <a:extLst>
                    <a:ext uri="{9D8B030D-6E8A-4147-A177-3AD203B41FA5}">
                      <a16:colId xmlns:a16="http://schemas.microsoft.com/office/drawing/2014/main" val="2723601360"/>
                    </a:ext>
                  </a:extLst>
                </a:gridCol>
                <a:gridCol w="5141125">
                  <a:extLst>
                    <a:ext uri="{9D8B030D-6E8A-4147-A177-3AD203B41FA5}">
                      <a16:colId xmlns:a16="http://schemas.microsoft.com/office/drawing/2014/main" val="2302132407"/>
                    </a:ext>
                  </a:extLst>
                </a:gridCol>
              </a:tblGrid>
              <a:tr h="280564">
                <a:tc>
                  <a:txBody>
                    <a:bodyPr/>
                    <a:lstStyle/>
                    <a:p>
                      <a:pPr algn="just">
                        <a:lnSpc>
                          <a:spcPct val="100000"/>
                        </a:lnSpc>
                        <a:spcBef>
                          <a:spcPts val="0"/>
                        </a:spcBef>
                      </a:pPr>
                      <a:r>
                        <a:rPr lang="fr-FR" sz="1000" b="1">
                          <a:solidFill>
                            <a:srgbClr val="FFFFFF"/>
                          </a:solidFill>
                          <a:effectLst/>
                          <a:latin typeface="Verdana" panose="020B0604030504040204" pitchFamily="34" charset="0"/>
                          <a:ea typeface="Times New Roman" panose="02020603050405020304" pitchFamily="18" charset="0"/>
                          <a:cs typeface="Times New Roman" panose="02020603050405020304" pitchFamily="18" charset="0"/>
                        </a:rPr>
                        <a:t>Property</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5F91"/>
                    </a:solidFill>
                  </a:tcPr>
                </a:tc>
                <a:tc>
                  <a:txBody>
                    <a:bodyPr/>
                    <a:lstStyle/>
                    <a:p>
                      <a:pPr algn="just">
                        <a:lnSpc>
                          <a:spcPct val="100000"/>
                        </a:lnSpc>
                        <a:spcBef>
                          <a:spcPts val="0"/>
                        </a:spcBef>
                      </a:pPr>
                      <a:r>
                        <a:rPr lang="fr-FR" sz="1000" b="1">
                          <a:solidFill>
                            <a:srgbClr val="FFFFFF"/>
                          </a:solidFill>
                          <a:effectLst/>
                          <a:latin typeface="Verdana" panose="020B0604030504040204" pitchFamily="34" charset="0"/>
                          <a:ea typeface="Times New Roman" panose="02020603050405020304" pitchFamily="18" charset="0"/>
                          <a:cs typeface="Times New Roman" panose="02020603050405020304" pitchFamily="18" charset="0"/>
                        </a:rPr>
                        <a:t>Type</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5F91"/>
                    </a:solidFill>
                  </a:tcPr>
                </a:tc>
                <a:tc>
                  <a:txBody>
                    <a:bodyPr/>
                    <a:lstStyle/>
                    <a:p>
                      <a:pPr algn="ctr">
                        <a:lnSpc>
                          <a:spcPct val="100000"/>
                        </a:lnSpc>
                        <a:spcBef>
                          <a:spcPts val="0"/>
                        </a:spcBef>
                      </a:pPr>
                      <a:r>
                        <a:rPr lang="fr-FR" sz="1000" b="1">
                          <a:solidFill>
                            <a:srgbClr val="FFFFFF"/>
                          </a:solidFill>
                          <a:effectLst/>
                          <a:latin typeface="Verdana" panose="020B0604030504040204" pitchFamily="34" charset="0"/>
                          <a:ea typeface="Times New Roman" panose="02020603050405020304" pitchFamily="18" charset="0"/>
                          <a:cs typeface="Times New Roman" panose="02020603050405020304" pitchFamily="18" charset="0"/>
                        </a:rPr>
                        <a:t>Input Mandatory</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5F91"/>
                    </a:solidFill>
                  </a:tcPr>
                </a:tc>
                <a:tc>
                  <a:txBody>
                    <a:bodyPr/>
                    <a:lstStyle/>
                    <a:p>
                      <a:pPr algn="just">
                        <a:lnSpc>
                          <a:spcPct val="100000"/>
                        </a:lnSpc>
                        <a:spcBef>
                          <a:spcPts val="0"/>
                        </a:spcBef>
                      </a:pPr>
                      <a:r>
                        <a:rPr lang="fr-FR" sz="1000" b="1">
                          <a:solidFill>
                            <a:srgbClr val="FFFFFF"/>
                          </a:solidFill>
                          <a:effectLst/>
                          <a:latin typeface="Verdana" panose="020B0604030504040204" pitchFamily="34" charset="0"/>
                          <a:ea typeface="Times New Roman" panose="02020603050405020304" pitchFamily="18" charset="0"/>
                          <a:cs typeface="Times New Roman" panose="02020603050405020304" pitchFamily="18" charset="0"/>
                        </a:rPr>
                        <a:t>Description</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5F91"/>
                    </a:solidFill>
                  </a:tcPr>
                </a:tc>
                <a:extLst>
                  <a:ext uri="{0D108BD9-81ED-4DB2-BD59-A6C34878D82A}">
                    <a16:rowId xmlns:a16="http://schemas.microsoft.com/office/drawing/2014/main" val="3273107427"/>
                  </a:ext>
                </a:extLst>
              </a:tr>
              <a:tr h="147368">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AppAccountId</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String</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YES</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User’s ThirdParty app identifier</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3498825"/>
                  </a:ext>
                </a:extLst>
              </a:tr>
              <a:tr h="224437">
                <a:tc>
                  <a:txBody>
                    <a:bodyPr/>
                    <a:lstStyle/>
                    <a:p>
                      <a:pPr algn="l">
                        <a:lnSpc>
                          <a:spcPct val="100000"/>
                        </a:lnSpc>
                        <a:spcBef>
                          <a:spcPts val="0"/>
                        </a:spcBef>
                      </a:pPr>
                      <a:r>
                        <a:rPr lang="en-US" sz="900" dirty="0" err="1">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urlReturn</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String</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YES</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URL of redirection. At the end of a 3DS validation, the user will be redirected on this URL.</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014740"/>
                  </a:ext>
                </a:extLst>
              </a:tr>
              <a:tr h="2100319">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Status</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Int</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dirty="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Status for card registration:</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US" sz="900" dirty="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0 = Waiting</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GB" sz="900" dirty="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1 = Completed</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GB" sz="900" dirty="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2 = Failed</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GB" sz="900" dirty="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 </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US" sz="900" dirty="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Status for Top-up transaction:</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US" sz="900" dirty="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-1 = unknow</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US" sz="900" dirty="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0 = waiting</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US" sz="900" dirty="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1 = completed</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US" sz="900" dirty="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2 = refunded</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US" sz="900" dirty="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3 = refused</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US" sz="900" dirty="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4 = Waiting for validation</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US" sz="900" dirty="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5 = Cancelled</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US" sz="900" dirty="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6 = Waiting to be sent</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3818632"/>
                  </a:ext>
                </a:extLst>
              </a:tr>
              <a:tr h="70298">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Amount</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Long</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YES</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Payment amount (in cents)</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9261980"/>
                  </a:ext>
                </a:extLst>
              </a:tr>
              <a:tr h="147368">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AuthenticationFormHtml</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String</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Returned Authentication form (HTML form encoded in base64)</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0695815"/>
                  </a:ext>
                </a:extLst>
              </a:tr>
              <a:tr h="147368">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Fee</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Long</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N</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Fee amount (the amount value does not include the fee amount)</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103860"/>
                  </a:ext>
                </a:extLst>
              </a:tr>
              <a:tr h="70298">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OrderId</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String</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YES</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Top-up identifier in the third-party application</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3058904"/>
                  </a:ext>
                </a:extLst>
              </a:tr>
              <a:tr h="147368">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Id</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Long</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Top-up ID</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500617"/>
                  </a:ext>
                </a:extLst>
              </a:tr>
              <a:tr h="70298">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Message</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String</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YES</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Top-up message</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0116181"/>
                  </a:ext>
                </a:extLst>
              </a:tr>
              <a:tr h="1323519">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ErrorCode</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Int</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0 = 0XXX operation succeeded or still processing</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10 = 1XXX operation rejected because of bad request configuration</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11 = 2XXX operation rejected because of bad reference usage</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12 = 3XXX operation rejected because of bad account configuration</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13 = 4XXX operation rejected because of the bank or the supplier</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14 = 5XXX operation rejected because of a system error</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15 = 6XXX operation rejected because of anti-fraud engine</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9467015"/>
                  </a:ext>
                </a:extLst>
              </a:tr>
              <a:tr h="403116">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TermsAndConditionsValidationDate</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DateTime</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Depends on partner parameter</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dirty="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Terms and conditions validation date</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US" sz="900" dirty="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This field is optional if the partner parameter is disable</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US" sz="900" dirty="0" err="1">
                          <a:solidFill>
                            <a:srgbClr val="333333"/>
                          </a:solidFill>
                          <a:effectLst/>
                          <a:latin typeface="Verdana" panose="020B0604030504040204" pitchFamily="34" charset="0"/>
                          <a:ea typeface="Times New Roman" panose="02020603050405020304" pitchFamily="18" charset="0"/>
                          <a:cs typeface="Arial" panose="020B0604020202020204" pitchFamily="34" charset="0"/>
                        </a:rPr>
                        <a:t>e.g</a:t>
                      </a:r>
                      <a:r>
                        <a:rPr lang="en-US" sz="900" dirty="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 </a:t>
                      </a:r>
                      <a:r>
                        <a:rPr lang="en-US" sz="100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900" dirty="0">
                          <a:solidFill>
                            <a:srgbClr val="333333"/>
                          </a:solidFill>
                          <a:effectLst/>
                          <a:latin typeface="Verdana" panose="020B0604030504040204" pitchFamily="34" charset="0"/>
                          <a:ea typeface="Times New Roman" panose="02020603050405020304" pitchFamily="18" charset="0"/>
                          <a:cs typeface="Arial" panose="020B0604020202020204" pitchFamily="34" charset="0"/>
                        </a:rPr>
                        <a:t>2020-11-10T11:16:29.054+01:00</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5286" marR="352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8196652"/>
                  </a:ext>
                </a:extLst>
              </a:tr>
            </a:tbl>
          </a:graphicData>
        </a:graphic>
      </p:graphicFrame>
    </p:spTree>
    <p:extLst>
      <p:ext uri="{BB962C8B-B14F-4D97-AF65-F5344CB8AC3E}">
        <p14:creationId xmlns:p14="http://schemas.microsoft.com/office/powerpoint/2010/main" val="3949998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6">
            <a:extLst>
              <a:ext uri="{FF2B5EF4-FFF2-40B4-BE49-F238E27FC236}">
                <a16:creationId xmlns:a16="http://schemas.microsoft.com/office/drawing/2014/main" id="{5B02C6FB-566C-2049-8202-7315E304025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5" name="Rectangle 8">
            <a:extLst>
              <a:ext uri="{FF2B5EF4-FFF2-40B4-BE49-F238E27FC236}">
                <a16:creationId xmlns:a16="http://schemas.microsoft.com/office/drawing/2014/main" id="{9094A014-C78D-1744-E305-A9409350ED0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3" name="Rectangle 2">
            <a:extLst>
              <a:ext uri="{FF2B5EF4-FFF2-40B4-BE49-F238E27FC236}">
                <a16:creationId xmlns:a16="http://schemas.microsoft.com/office/drawing/2014/main" id="{D7CB972F-EFD2-5996-8289-EC30FA4D2381}"/>
              </a:ext>
            </a:extLst>
          </p:cNvPr>
          <p:cNvSpPr/>
          <p:nvPr/>
        </p:nvSpPr>
        <p:spPr>
          <a:xfrm>
            <a:off x="9528202" y="84524"/>
            <a:ext cx="2529355" cy="102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BAA76DE1-C9DB-3EDB-CB0B-98F8982B33E2}"/>
              </a:ext>
            </a:extLst>
          </p:cNvPr>
          <p:cNvSpPr txBox="1">
            <a:spLocks/>
          </p:cNvSpPr>
          <p:nvPr/>
        </p:nvSpPr>
        <p:spPr>
          <a:xfrm>
            <a:off x="1108973" y="297497"/>
            <a:ext cx="102855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Poppins Black" panose="00000A00000000000000" pitchFamily="2" charset="0"/>
                <a:ea typeface="+mj-ea"/>
                <a:cs typeface="Poppins Black" panose="00000A00000000000000" pitchFamily="2" charset="0"/>
              </a:defRPr>
            </a:lvl1pPr>
          </a:lstStyle>
          <a:p>
            <a:r>
              <a:rPr lang="fr-FR" dirty="0"/>
              <a:t>RESSOURCES</a:t>
            </a:r>
          </a:p>
        </p:txBody>
      </p:sp>
      <p:sp>
        <p:nvSpPr>
          <p:cNvPr id="26" name="Espace réservé du contenu 2">
            <a:extLst>
              <a:ext uri="{FF2B5EF4-FFF2-40B4-BE49-F238E27FC236}">
                <a16:creationId xmlns:a16="http://schemas.microsoft.com/office/drawing/2014/main" id="{88680677-43DF-EA60-C01E-06C6783C658E}"/>
              </a:ext>
            </a:extLst>
          </p:cNvPr>
          <p:cNvSpPr>
            <a:spLocks noGrp="1"/>
          </p:cNvSpPr>
          <p:nvPr>
            <p:ph idx="1"/>
          </p:nvPr>
        </p:nvSpPr>
        <p:spPr>
          <a:xfrm>
            <a:off x="1162313" y="1181822"/>
            <a:ext cx="2620108" cy="334558"/>
          </a:xfrm>
        </p:spPr>
        <p:txBody>
          <a:bodyPr>
            <a:normAutofit/>
          </a:bodyPr>
          <a:lstStyle/>
          <a:p>
            <a:pPr marL="0" indent="0">
              <a:buNone/>
            </a:pPr>
            <a:r>
              <a:rPr lang="fr-FR" dirty="0" err="1">
                <a:latin typeface="Poppins SemiBold" panose="00000700000000000000" pitchFamily="2" charset="0"/>
                <a:cs typeface="Poppins SemiBold" panose="00000700000000000000" pitchFamily="2" charset="0"/>
              </a:rPr>
              <a:t>Objects</a:t>
            </a:r>
            <a:endParaRPr lang="fr-FR" dirty="0">
              <a:latin typeface="Poppins SemiBold" panose="00000700000000000000" pitchFamily="2" charset="0"/>
              <a:cs typeface="Poppins SemiBold" panose="00000700000000000000" pitchFamily="2" charset="0"/>
            </a:endParaRPr>
          </a:p>
        </p:txBody>
      </p:sp>
      <p:graphicFrame>
        <p:nvGraphicFramePr>
          <p:cNvPr id="2" name="Tableau 1">
            <a:extLst>
              <a:ext uri="{FF2B5EF4-FFF2-40B4-BE49-F238E27FC236}">
                <a16:creationId xmlns:a16="http://schemas.microsoft.com/office/drawing/2014/main" id="{F8D01BD0-C4DC-8D44-1297-6855BB7B5BDB}"/>
              </a:ext>
            </a:extLst>
          </p:cNvPr>
          <p:cNvGraphicFramePr>
            <a:graphicFrameLocks noGrp="1"/>
          </p:cNvGraphicFramePr>
          <p:nvPr>
            <p:extLst>
              <p:ext uri="{D42A27DB-BD31-4B8C-83A1-F6EECF244321}">
                <p14:modId xmlns:p14="http://schemas.microsoft.com/office/powerpoint/2010/main" val="2229593475"/>
              </p:ext>
            </p:extLst>
          </p:nvPr>
        </p:nvGraphicFramePr>
        <p:xfrm>
          <a:off x="403860" y="2647315"/>
          <a:ext cx="4817745" cy="2067878"/>
        </p:xfrm>
        <a:graphic>
          <a:graphicData uri="http://schemas.openxmlformats.org/drawingml/2006/table">
            <a:tbl>
              <a:tblPr firstRow="1" firstCol="1" bandRow="1"/>
              <a:tblGrid>
                <a:gridCol w="852273">
                  <a:extLst>
                    <a:ext uri="{9D8B030D-6E8A-4147-A177-3AD203B41FA5}">
                      <a16:colId xmlns:a16="http://schemas.microsoft.com/office/drawing/2014/main" val="4196040686"/>
                    </a:ext>
                  </a:extLst>
                </a:gridCol>
                <a:gridCol w="619318">
                  <a:extLst>
                    <a:ext uri="{9D8B030D-6E8A-4147-A177-3AD203B41FA5}">
                      <a16:colId xmlns:a16="http://schemas.microsoft.com/office/drawing/2014/main" val="297954677"/>
                    </a:ext>
                  </a:extLst>
                </a:gridCol>
                <a:gridCol w="805944">
                  <a:extLst>
                    <a:ext uri="{9D8B030D-6E8A-4147-A177-3AD203B41FA5}">
                      <a16:colId xmlns:a16="http://schemas.microsoft.com/office/drawing/2014/main" val="2097270534"/>
                    </a:ext>
                  </a:extLst>
                </a:gridCol>
                <a:gridCol w="2540210">
                  <a:extLst>
                    <a:ext uri="{9D8B030D-6E8A-4147-A177-3AD203B41FA5}">
                      <a16:colId xmlns:a16="http://schemas.microsoft.com/office/drawing/2014/main" val="2629829941"/>
                    </a:ext>
                  </a:extLst>
                </a:gridCol>
              </a:tblGrid>
              <a:tr h="0">
                <a:tc>
                  <a:txBody>
                    <a:bodyPr/>
                    <a:lstStyle/>
                    <a:p>
                      <a:pPr algn="just">
                        <a:lnSpc>
                          <a:spcPct val="115000"/>
                        </a:lnSpc>
                        <a:spcBef>
                          <a:spcPts val="600"/>
                        </a:spcBef>
                      </a:pPr>
                      <a:r>
                        <a:rPr lang="fr-FR" sz="1000" b="1">
                          <a:solidFill>
                            <a:srgbClr val="FFFFFF"/>
                          </a:solidFill>
                          <a:effectLst/>
                          <a:latin typeface="Verdana" panose="020B0604030504040204" pitchFamily="34" charset="0"/>
                          <a:ea typeface="Times New Roman" panose="02020603050405020304" pitchFamily="18" charset="0"/>
                          <a:cs typeface="Times New Roman" panose="02020603050405020304" pitchFamily="18" charset="0"/>
                        </a:rPr>
                        <a:t>Property</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5F91"/>
                    </a:solidFill>
                  </a:tcPr>
                </a:tc>
                <a:tc>
                  <a:txBody>
                    <a:bodyPr/>
                    <a:lstStyle/>
                    <a:p>
                      <a:pPr algn="just">
                        <a:lnSpc>
                          <a:spcPct val="115000"/>
                        </a:lnSpc>
                        <a:spcBef>
                          <a:spcPts val="600"/>
                        </a:spcBef>
                      </a:pPr>
                      <a:r>
                        <a:rPr lang="fr-FR" sz="1000" b="1">
                          <a:solidFill>
                            <a:srgbClr val="FFFFFF"/>
                          </a:solidFill>
                          <a:effectLst/>
                          <a:latin typeface="Verdana" panose="020B0604030504040204" pitchFamily="34" charset="0"/>
                          <a:ea typeface="Times New Roman" panose="02020603050405020304" pitchFamily="18" charset="0"/>
                          <a:cs typeface="Times New Roman" panose="02020603050405020304" pitchFamily="18" charset="0"/>
                        </a:rPr>
                        <a:t>Type</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5F91"/>
                    </a:solidFill>
                  </a:tcPr>
                </a:tc>
                <a:tc>
                  <a:txBody>
                    <a:bodyPr/>
                    <a:lstStyle/>
                    <a:p>
                      <a:pPr algn="ctr">
                        <a:lnSpc>
                          <a:spcPct val="115000"/>
                        </a:lnSpc>
                        <a:spcBef>
                          <a:spcPts val="600"/>
                        </a:spcBef>
                      </a:pPr>
                      <a:r>
                        <a:rPr lang="fr-FR" sz="900" b="1">
                          <a:solidFill>
                            <a:srgbClr val="FFFFFF"/>
                          </a:solidFill>
                          <a:effectLst/>
                          <a:latin typeface="Verdana" panose="020B0604030504040204" pitchFamily="34" charset="0"/>
                          <a:ea typeface="Times New Roman" panose="02020603050405020304" pitchFamily="18" charset="0"/>
                          <a:cs typeface="Times New Roman" panose="02020603050405020304" pitchFamily="18" charset="0"/>
                        </a:rPr>
                        <a:t>Input Mandatory</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5F91"/>
                    </a:solidFill>
                  </a:tcPr>
                </a:tc>
                <a:tc>
                  <a:txBody>
                    <a:bodyPr/>
                    <a:lstStyle/>
                    <a:p>
                      <a:pPr algn="just">
                        <a:lnSpc>
                          <a:spcPct val="115000"/>
                        </a:lnSpc>
                        <a:spcBef>
                          <a:spcPts val="600"/>
                        </a:spcBef>
                      </a:pPr>
                      <a:r>
                        <a:rPr lang="fr-FR" sz="1000" b="1">
                          <a:solidFill>
                            <a:srgbClr val="FFFFFF"/>
                          </a:solidFill>
                          <a:effectLst/>
                          <a:latin typeface="Verdana" panose="020B0604030504040204" pitchFamily="34" charset="0"/>
                          <a:ea typeface="Times New Roman" panose="02020603050405020304" pitchFamily="18" charset="0"/>
                          <a:cs typeface="Times New Roman" panose="02020603050405020304" pitchFamily="18" charset="0"/>
                        </a:rPr>
                        <a:t>Description</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5F91"/>
                    </a:solidFill>
                  </a:tcPr>
                </a:tc>
                <a:extLst>
                  <a:ext uri="{0D108BD9-81ED-4DB2-BD59-A6C34878D82A}">
                    <a16:rowId xmlns:a16="http://schemas.microsoft.com/office/drawing/2014/main" val="3820775106"/>
                  </a:ext>
                </a:extLst>
              </a:tr>
              <a:tr h="0">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Id</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Long</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600"/>
                        </a:spcBef>
                      </a:pPr>
                      <a:r>
                        <a:rPr lang="fr-FR" sz="8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effectLst/>
                          <a:latin typeface="Verdana" panose="020B0604030504040204" pitchFamily="34" charset="0"/>
                          <a:ea typeface="Times New Roman" panose="02020603050405020304" pitchFamily="18" charset="0"/>
                          <a:cs typeface="Times New Roman" panose="02020603050405020304" pitchFamily="18" charset="0"/>
                        </a:rPr>
                        <a:t>Account identifier.</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8727856"/>
                  </a:ext>
                </a:extLst>
              </a:tr>
              <a:tr h="0">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AppAccountId</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String</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600"/>
                        </a:spcBef>
                      </a:pPr>
                      <a:r>
                        <a:rPr lang="fr-FR" sz="800">
                          <a:effectLst/>
                          <a:latin typeface="Verdana" panose="020B0604030504040204" pitchFamily="34" charset="0"/>
                          <a:ea typeface="Times New Roman" panose="02020603050405020304" pitchFamily="18" charset="0"/>
                          <a:cs typeface="Times New Roman" panose="02020603050405020304" pitchFamily="18" charset="0"/>
                        </a:rPr>
                        <a:t>Yes</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effectLst/>
                          <a:latin typeface="Verdana" panose="020B0604030504040204" pitchFamily="34" charset="0"/>
                          <a:ea typeface="Times New Roman" panose="02020603050405020304" pitchFamily="18" charset="0"/>
                          <a:cs typeface="Times New Roman" panose="02020603050405020304" pitchFamily="18" charset="0"/>
                        </a:rPr>
                        <a:t>Account identifier provided by the third-party application.</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1338711"/>
                  </a:ext>
                </a:extLst>
              </a:tr>
              <a:tr h="0">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DisplayName</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Long</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600"/>
                        </a:spcBef>
                      </a:pPr>
                      <a:r>
                        <a:rPr lang="fr-FR" sz="8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effectLst/>
                          <a:latin typeface="Verdana" panose="020B0604030504040204" pitchFamily="34" charset="0"/>
                          <a:ea typeface="Times New Roman" panose="02020603050405020304" pitchFamily="18" charset="0"/>
                          <a:cs typeface="Times New Roman" panose="02020603050405020304" pitchFamily="18" charset="0"/>
                        </a:rPr>
                        <a:t>Account display name</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1921178"/>
                  </a:ext>
                </a:extLst>
              </a:tr>
              <a:tr h="0">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Email</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String</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600"/>
                        </a:spcBef>
                      </a:pPr>
                      <a:r>
                        <a:rPr lang="fr-FR" sz="8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effectLst/>
                          <a:latin typeface="Verdana" panose="020B0604030504040204" pitchFamily="34" charset="0"/>
                          <a:ea typeface="Times New Roman" panose="02020603050405020304" pitchFamily="18" charset="0"/>
                          <a:cs typeface="Times New Roman" panose="02020603050405020304" pitchFamily="18" charset="0"/>
                        </a:rPr>
                        <a:t>Account email</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8405722"/>
                  </a:ext>
                </a:extLst>
              </a:tr>
              <a:tr h="0">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Phonenumber</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dirty="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String</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600"/>
                        </a:spcBef>
                      </a:pPr>
                      <a:r>
                        <a:rPr lang="fr-FR" sz="8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effectLst/>
                          <a:latin typeface="Verdana" panose="020B0604030504040204" pitchFamily="34" charset="0"/>
                          <a:ea typeface="Times New Roman" panose="02020603050405020304" pitchFamily="18" charset="0"/>
                          <a:cs typeface="Times New Roman" panose="02020603050405020304" pitchFamily="18" charset="0"/>
                        </a:rPr>
                        <a:t>Account phone number</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9080638"/>
                  </a:ext>
                </a:extLst>
              </a:tr>
              <a:tr h="0">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Href</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Uri</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600"/>
                        </a:spcBef>
                      </a:pPr>
                      <a:r>
                        <a:rPr lang="fr-FR" sz="8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dirty="0">
                          <a:effectLst/>
                          <a:latin typeface="Verdana" panose="020B0604030504040204" pitchFamily="34" charset="0"/>
                          <a:ea typeface="Times New Roman" panose="02020603050405020304" pitchFamily="18" charset="0"/>
                          <a:cs typeface="Times New Roman" panose="02020603050405020304" pitchFamily="18" charset="0"/>
                        </a:rPr>
                        <a:t>Uri for the account details</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3099239"/>
                  </a:ext>
                </a:extLst>
              </a:tr>
            </a:tbl>
          </a:graphicData>
        </a:graphic>
      </p:graphicFrame>
      <p:sp>
        <p:nvSpPr>
          <p:cNvPr id="9" name="ZoneTexte 8">
            <a:extLst>
              <a:ext uri="{FF2B5EF4-FFF2-40B4-BE49-F238E27FC236}">
                <a16:creationId xmlns:a16="http://schemas.microsoft.com/office/drawing/2014/main" id="{3A2F4515-F184-D691-67AF-EBAC0781EF1C}"/>
              </a:ext>
            </a:extLst>
          </p:cNvPr>
          <p:cNvSpPr txBox="1"/>
          <p:nvPr/>
        </p:nvSpPr>
        <p:spPr>
          <a:xfrm>
            <a:off x="324141" y="2123706"/>
            <a:ext cx="1390359" cy="276999"/>
          </a:xfrm>
          <a:prstGeom prst="rect">
            <a:avLst/>
          </a:prstGeom>
          <a:noFill/>
        </p:spPr>
        <p:txBody>
          <a:bodyPr wrap="square">
            <a:spAutoFit/>
          </a:bodyPr>
          <a:lstStyle/>
          <a:p>
            <a:pPr algn="just">
              <a:spcBef>
                <a:spcPts val="600"/>
              </a:spcBef>
            </a:pPr>
            <a:r>
              <a:rPr lang="fr-FR" sz="1200" dirty="0" err="1">
                <a:effectLst/>
                <a:latin typeface="Poppins Black" panose="00000A00000000000000" pitchFamily="2" charset="0"/>
                <a:ea typeface="Times New Roman" panose="02020603050405020304" pitchFamily="18" charset="0"/>
                <a:cs typeface="Poppins Black" panose="00000A00000000000000" pitchFamily="2" charset="0"/>
              </a:rPr>
              <a:t>AccountREF</a:t>
            </a:r>
            <a:endParaRPr lang="fr-FR" sz="1200" dirty="0">
              <a:effectLst/>
              <a:latin typeface="Poppins Black" panose="00000A00000000000000" pitchFamily="2" charset="0"/>
              <a:ea typeface="Times New Roman" panose="02020603050405020304" pitchFamily="18" charset="0"/>
              <a:cs typeface="Poppins Black" panose="00000A00000000000000" pitchFamily="2" charset="0"/>
            </a:endParaRPr>
          </a:p>
        </p:txBody>
      </p:sp>
      <p:graphicFrame>
        <p:nvGraphicFramePr>
          <p:cNvPr id="5" name="Tableau 4">
            <a:extLst>
              <a:ext uri="{FF2B5EF4-FFF2-40B4-BE49-F238E27FC236}">
                <a16:creationId xmlns:a16="http://schemas.microsoft.com/office/drawing/2014/main" id="{2084D928-49E4-33FA-C60A-4F4019B70A4D}"/>
              </a:ext>
            </a:extLst>
          </p:cNvPr>
          <p:cNvGraphicFramePr>
            <a:graphicFrameLocks noGrp="1"/>
          </p:cNvGraphicFramePr>
          <p:nvPr>
            <p:extLst>
              <p:ext uri="{D42A27DB-BD31-4B8C-83A1-F6EECF244321}">
                <p14:modId xmlns:p14="http://schemas.microsoft.com/office/powerpoint/2010/main" val="1753955002"/>
              </p:ext>
            </p:extLst>
          </p:nvPr>
        </p:nvGraphicFramePr>
        <p:xfrm>
          <a:off x="5522594" y="2647315"/>
          <a:ext cx="5092065" cy="3123121"/>
        </p:xfrm>
        <a:graphic>
          <a:graphicData uri="http://schemas.openxmlformats.org/drawingml/2006/table">
            <a:tbl>
              <a:tblPr firstRow="1" firstCol="1" bandRow="1"/>
              <a:tblGrid>
                <a:gridCol w="900801">
                  <a:extLst>
                    <a:ext uri="{9D8B030D-6E8A-4147-A177-3AD203B41FA5}">
                      <a16:colId xmlns:a16="http://schemas.microsoft.com/office/drawing/2014/main" val="430199716"/>
                    </a:ext>
                  </a:extLst>
                </a:gridCol>
                <a:gridCol w="654582">
                  <a:extLst>
                    <a:ext uri="{9D8B030D-6E8A-4147-A177-3AD203B41FA5}">
                      <a16:colId xmlns:a16="http://schemas.microsoft.com/office/drawing/2014/main" val="3638808681"/>
                    </a:ext>
                  </a:extLst>
                </a:gridCol>
                <a:gridCol w="851834">
                  <a:extLst>
                    <a:ext uri="{9D8B030D-6E8A-4147-A177-3AD203B41FA5}">
                      <a16:colId xmlns:a16="http://schemas.microsoft.com/office/drawing/2014/main" val="1559255974"/>
                    </a:ext>
                  </a:extLst>
                </a:gridCol>
                <a:gridCol w="2684848">
                  <a:extLst>
                    <a:ext uri="{9D8B030D-6E8A-4147-A177-3AD203B41FA5}">
                      <a16:colId xmlns:a16="http://schemas.microsoft.com/office/drawing/2014/main" val="3714077400"/>
                    </a:ext>
                  </a:extLst>
                </a:gridCol>
              </a:tblGrid>
              <a:tr h="0">
                <a:tc>
                  <a:txBody>
                    <a:bodyPr/>
                    <a:lstStyle/>
                    <a:p>
                      <a:pPr algn="just">
                        <a:lnSpc>
                          <a:spcPct val="115000"/>
                        </a:lnSpc>
                        <a:spcBef>
                          <a:spcPts val="600"/>
                        </a:spcBef>
                      </a:pPr>
                      <a:r>
                        <a:rPr lang="fr-FR" sz="1000" b="1">
                          <a:solidFill>
                            <a:srgbClr val="FFFFFF"/>
                          </a:solidFill>
                          <a:effectLst/>
                          <a:latin typeface="Verdana" panose="020B0604030504040204" pitchFamily="34" charset="0"/>
                          <a:ea typeface="Times New Roman" panose="02020603050405020304" pitchFamily="18" charset="0"/>
                          <a:cs typeface="Times New Roman" panose="02020603050405020304" pitchFamily="18" charset="0"/>
                        </a:rPr>
                        <a:t>Property</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5F91"/>
                    </a:solidFill>
                  </a:tcPr>
                </a:tc>
                <a:tc>
                  <a:txBody>
                    <a:bodyPr/>
                    <a:lstStyle/>
                    <a:p>
                      <a:pPr algn="just">
                        <a:lnSpc>
                          <a:spcPct val="115000"/>
                        </a:lnSpc>
                        <a:spcBef>
                          <a:spcPts val="600"/>
                        </a:spcBef>
                      </a:pPr>
                      <a:r>
                        <a:rPr lang="fr-FR" sz="1000" b="1">
                          <a:solidFill>
                            <a:srgbClr val="FFFFFF"/>
                          </a:solidFill>
                          <a:effectLst/>
                          <a:latin typeface="Verdana" panose="020B0604030504040204" pitchFamily="34" charset="0"/>
                          <a:ea typeface="Times New Roman" panose="02020603050405020304" pitchFamily="18" charset="0"/>
                          <a:cs typeface="Times New Roman" panose="02020603050405020304" pitchFamily="18" charset="0"/>
                        </a:rPr>
                        <a:t>Type</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5F91"/>
                    </a:solidFill>
                  </a:tcPr>
                </a:tc>
                <a:tc>
                  <a:txBody>
                    <a:bodyPr/>
                    <a:lstStyle/>
                    <a:p>
                      <a:pPr algn="ctr">
                        <a:lnSpc>
                          <a:spcPct val="115000"/>
                        </a:lnSpc>
                        <a:spcBef>
                          <a:spcPts val="600"/>
                        </a:spcBef>
                      </a:pPr>
                      <a:r>
                        <a:rPr lang="fr-FR" sz="900" b="1">
                          <a:solidFill>
                            <a:srgbClr val="FFFFFF"/>
                          </a:solidFill>
                          <a:effectLst/>
                          <a:latin typeface="Verdana" panose="020B0604030504040204" pitchFamily="34" charset="0"/>
                          <a:ea typeface="Times New Roman" panose="02020603050405020304" pitchFamily="18" charset="0"/>
                          <a:cs typeface="Times New Roman" panose="02020603050405020304" pitchFamily="18" charset="0"/>
                        </a:rPr>
                        <a:t>Input Mandatory</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5F91"/>
                    </a:solidFill>
                  </a:tcPr>
                </a:tc>
                <a:tc>
                  <a:txBody>
                    <a:bodyPr/>
                    <a:lstStyle/>
                    <a:p>
                      <a:pPr algn="just">
                        <a:lnSpc>
                          <a:spcPct val="115000"/>
                        </a:lnSpc>
                        <a:spcBef>
                          <a:spcPts val="600"/>
                        </a:spcBef>
                      </a:pPr>
                      <a:r>
                        <a:rPr lang="fr-FR" sz="1000" b="1">
                          <a:solidFill>
                            <a:srgbClr val="FFFFFF"/>
                          </a:solidFill>
                          <a:effectLst/>
                          <a:latin typeface="Verdana" panose="020B0604030504040204" pitchFamily="34" charset="0"/>
                          <a:ea typeface="Times New Roman" panose="02020603050405020304" pitchFamily="18" charset="0"/>
                          <a:cs typeface="Times New Roman" panose="02020603050405020304" pitchFamily="18" charset="0"/>
                        </a:rPr>
                        <a:t>Description</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5F91"/>
                    </a:solidFill>
                  </a:tcPr>
                </a:tc>
                <a:extLst>
                  <a:ext uri="{0D108BD9-81ED-4DB2-BD59-A6C34878D82A}">
                    <a16:rowId xmlns:a16="http://schemas.microsoft.com/office/drawing/2014/main" val="106904341"/>
                  </a:ext>
                </a:extLst>
              </a:tr>
              <a:tr h="0">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Id</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Long</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Bef>
                          <a:spcPts val="600"/>
                        </a:spcBef>
                      </a:pPr>
                      <a:r>
                        <a:rPr lang="fr-FR" sz="8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effectLst/>
                          <a:latin typeface="Verdana" panose="020B0604030504040204" pitchFamily="34" charset="0"/>
                          <a:ea typeface="Times New Roman" panose="02020603050405020304" pitchFamily="18" charset="0"/>
                          <a:cs typeface="Times New Roman" panose="02020603050405020304" pitchFamily="18" charset="0"/>
                        </a:rPr>
                        <a:t>Card ID</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7246497"/>
                  </a:ext>
                </a:extLst>
              </a:tr>
              <a:tr h="0">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AppAccountId</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String</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Bef>
                          <a:spcPts val="600"/>
                        </a:spcBef>
                      </a:pPr>
                      <a:r>
                        <a:rPr lang="fr-FR" sz="800">
                          <a:effectLst/>
                          <a:latin typeface="Verdana" panose="020B0604030504040204" pitchFamily="34" charset="0"/>
                          <a:ea typeface="Times New Roman" panose="02020603050405020304" pitchFamily="18" charset="0"/>
                          <a:cs typeface="Times New Roman" panose="02020603050405020304" pitchFamily="18" charset="0"/>
                        </a:rPr>
                        <a:t>Yes</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effectLst/>
                          <a:latin typeface="Verdana" panose="020B0604030504040204" pitchFamily="34" charset="0"/>
                          <a:ea typeface="Times New Roman" panose="02020603050405020304" pitchFamily="18" charset="0"/>
                          <a:cs typeface="Times New Roman" panose="02020603050405020304" pitchFamily="18" charset="0"/>
                        </a:rPr>
                        <a:t>AppAccountId of the card user.</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771460"/>
                  </a:ext>
                </a:extLst>
              </a:tr>
              <a:tr h="0">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AppCardId</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String</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Bef>
                          <a:spcPts val="600"/>
                        </a:spcBef>
                      </a:pPr>
                      <a:r>
                        <a:rPr lang="fr-FR" sz="800">
                          <a:effectLst/>
                          <a:latin typeface="Verdana" panose="020B0604030504040204" pitchFamily="34" charset="0"/>
                          <a:ea typeface="Times New Roman" panose="02020603050405020304" pitchFamily="18" charset="0"/>
                          <a:cs typeface="Times New Roman" panose="02020603050405020304" pitchFamily="18" charset="0"/>
                        </a:rPr>
                        <a:t>NO</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effectLst/>
                          <a:latin typeface="Verdana" panose="020B0604030504040204" pitchFamily="34" charset="0"/>
                          <a:ea typeface="Times New Roman" panose="02020603050405020304" pitchFamily="18" charset="0"/>
                          <a:cs typeface="Times New Roman" panose="02020603050405020304" pitchFamily="18" charset="0"/>
                        </a:rPr>
                        <a:t>Card identifier in the third-party application.</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877070"/>
                  </a:ext>
                </a:extLst>
              </a:tr>
              <a:tr h="0">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Network</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Long</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Bef>
                          <a:spcPts val="600"/>
                        </a:spcBef>
                      </a:pPr>
                      <a:r>
                        <a:rPr lang="fr-FR" sz="8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600"/>
                        </a:spcBef>
                      </a:pPr>
                      <a:r>
                        <a:rPr lang="en-US" sz="800" dirty="0">
                          <a:effectLst/>
                          <a:latin typeface="Verdana" panose="020B0604030504040204" pitchFamily="34" charset="0"/>
                          <a:ea typeface="Times New Roman" panose="02020603050405020304" pitchFamily="18" charset="0"/>
                          <a:cs typeface="Times New Roman" panose="02020603050405020304" pitchFamily="18" charset="0"/>
                        </a:rPr>
                        <a:t>UNKNOWN = -1,</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600"/>
                        </a:spcBef>
                      </a:pPr>
                      <a:r>
                        <a:rPr lang="en-US" sz="800" dirty="0">
                          <a:effectLst/>
                          <a:latin typeface="Verdana" panose="020B0604030504040204" pitchFamily="34" charset="0"/>
                          <a:ea typeface="Times New Roman" panose="02020603050405020304" pitchFamily="18" charset="0"/>
                          <a:cs typeface="Times New Roman" panose="02020603050405020304" pitchFamily="18" charset="0"/>
                        </a:rPr>
                        <a:t>CB = 1,</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600"/>
                        </a:spcBef>
                      </a:pPr>
                      <a:r>
                        <a:rPr lang="en-US" sz="800" dirty="0">
                          <a:effectLst/>
                          <a:latin typeface="Verdana" panose="020B0604030504040204" pitchFamily="34" charset="0"/>
                          <a:ea typeface="Times New Roman" panose="02020603050405020304" pitchFamily="18" charset="0"/>
                          <a:cs typeface="Times New Roman" panose="02020603050405020304" pitchFamily="18" charset="0"/>
                        </a:rPr>
                        <a:t>MASTERCARD = 2,</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600"/>
                        </a:spcBef>
                      </a:pPr>
                      <a:r>
                        <a:rPr lang="en-US" sz="800" dirty="0">
                          <a:effectLst/>
                          <a:latin typeface="Verdana" panose="020B0604030504040204" pitchFamily="34" charset="0"/>
                          <a:ea typeface="Times New Roman" panose="02020603050405020304" pitchFamily="18" charset="0"/>
                          <a:cs typeface="Times New Roman" panose="02020603050405020304" pitchFamily="18" charset="0"/>
                        </a:rPr>
                        <a:t>VISA = 3,</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1269260"/>
                  </a:ext>
                </a:extLst>
              </a:tr>
              <a:tr h="0">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Hint</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String</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Bef>
                          <a:spcPts val="600"/>
                        </a:spcBef>
                      </a:pPr>
                      <a:r>
                        <a:rPr lang="fr-FR" sz="8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effectLst/>
                          <a:latin typeface="Verdana" panose="020B0604030504040204" pitchFamily="34" charset="0"/>
                          <a:ea typeface="Times New Roman" panose="02020603050405020304" pitchFamily="18" charset="0"/>
                          <a:cs typeface="Times New Roman" panose="02020603050405020304" pitchFamily="18" charset="0"/>
                        </a:rPr>
                        <a:t>Hide the card number. 6XXXX4 format</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0123660"/>
                  </a:ext>
                </a:extLst>
              </a:tr>
              <a:tr h="0">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Country</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String</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Bef>
                          <a:spcPts val="600"/>
                        </a:spcBef>
                      </a:pPr>
                      <a:r>
                        <a:rPr lang="fr-FR" sz="8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effectLst/>
                          <a:latin typeface="Verdana" panose="020B0604030504040204" pitchFamily="34" charset="0"/>
                          <a:ea typeface="Times New Roman" panose="02020603050405020304" pitchFamily="18" charset="0"/>
                          <a:cs typeface="Times New Roman" panose="02020603050405020304" pitchFamily="18" charset="0"/>
                        </a:rPr>
                        <a:t>ISO country code of the card</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3488871"/>
                  </a:ext>
                </a:extLst>
              </a:tr>
              <a:tr h="0">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ExpiryDate</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Date</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600"/>
                        </a:spcBef>
                      </a:pPr>
                      <a:r>
                        <a:rPr lang="fr-FR" sz="8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fr-FR" sz="800">
                          <a:effectLst/>
                          <a:latin typeface="Verdana" panose="020B0604030504040204" pitchFamily="34" charset="0"/>
                          <a:ea typeface="Times New Roman" panose="02020603050405020304" pitchFamily="18" charset="0"/>
                          <a:cs typeface="Times New Roman" panose="02020603050405020304" pitchFamily="18" charset="0"/>
                        </a:rPr>
                        <a:t>Card expiration date</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2787659"/>
                  </a:ext>
                </a:extLst>
              </a:tr>
              <a:tr h="0">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Status</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8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Int</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600"/>
                        </a:spcBef>
                      </a:pPr>
                      <a:r>
                        <a:rPr lang="fr-FR" sz="8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GB" sz="800" dirty="0">
                          <a:effectLst/>
                          <a:latin typeface="Verdana" panose="020B0604030504040204" pitchFamily="34" charset="0"/>
                          <a:ea typeface="Times New Roman" panose="02020603050405020304" pitchFamily="18" charset="0"/>
                          <a:cs typeface="Times New Roman" panose="02020603050405020304" pitchFamily="18" charset="0"/>
                        </a:rPr>
                        <a:t>Status value available : </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15000"/>
                        </a:lnSpc>
                        <a:spcBef>
                          <a:spcPts val="600"/>
                        </a:spcBef>
                      </a:pPr>
                      <a:r>
                        <a:rPr lang="en-GB" sz="800" dirty="0">
                          <a:effectLst/>
                          <a:latin typeface="Verdana" panose="020B0604030504040204" pitchFamily="34" charset="0"/>
                          <a:ea typeface="Times New Roman" panose="02020603050405020304" pitchFamily="18" charset="0"/>
                          <a:cs typeface="Times New Roman" panose="02020603050405020304" pitchFamily="18" charset="0"/>
                        </a:rPr>
                        <a:t>        Pending = 0,</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15000"/>
                        </a:lnSpc>
                        <a:spcBef>
                          <a:spcPts val="600"/>
                        </a:spcBef>
                      </a:pPr>
                      <a:r>
                        <a:rPr lang="en-GB" sz="800" dirty="0">
                          <a:effectLst/>
                          <a:latin typeface="Verdana" panose="020B0604030504040204" pitchFamily="34" charset="0"/>
                          <a:ea typeface="Times New Roman" panose="02020603050405020304" pitchFamily="18" charset="0"/>
                          <a:cs typeface="Times New Roman" panose="02020603050405020304" pitchFamily="18" charset="0"/>
                        </a:rPr>
                        <a:t>        Succeeded = 1,</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15000"/>
                        </a:lnSpc>
                        <a:spcBef>
                          <a:spcPts val="600"/>
                        </a:spcBef>
                      </a:pPr>
                      <a:r>
                        <a:rPr lang="en-GB" sz="800" dirty="0">
                          <a:effectLst/>
                          <a:latin typeface="Verdana" panose="020B0604030504040204" pitchFamily="34" charset="0"/>
                          <a:ea typeface="Times New Roman" panose="02020603050405020304" pitchFamily="18" charset="0"/>
                          <a:cs typeface="Times New Roman" panose="02020603050405020304" pitchFamily="18" charset="0"/>
                        </a:rPr>
                        <a:t>        Failed = 2</a:t>
                      </a:r>
                      <a:endParaRPr lang="fr-FR"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1634522"/>
                  </a:ext>
                </a:extLst>
              </a:tr>
            </a:tbl>
          </a:graphicData>
        </a:graphic>
      </p:graphicFrame>
      <p:sp>
        <p:nvSpPr>
          <p:cNvPr id="11" name="ZoneTexte 10">
            <a:extLst>
              <a:ext uri="{FF2B5EF4-FFF2-40B4-BE49-F238E27FC236}">
                <a16:creationId xmlns:a16="http://schemas.microsoft.com/office/drawing/2014/main" id="{F11D190C-0BF2-8953-8587-AF8AB497BE80}"/>
              </a:ext>
            </a:extLst>
          </p:cNvPr>
          <p:cNvSpPr txBox="1"/>
          <p:nvPr/>
        </p:nvSpPr>
        <p:spPr>
          <a:xfrm>
            <a:off x="5522594" y="2123705"/>
            <a:ext cx="1390359" cy="276999"/>
          </a:xfrm>
          <a:prstGeom prst="rect">
            <a:avLst/>
          </a:prstGeom>
          <a:noFill/>
        </p:spPr>
        <p:txBody>
          <a:bodyPr wrap="square">
            <a:spAutoFit/>
          </a:bodyPr>
          <a:lstStyle/>
          <a:p>
            <a:pPr algn="just">
              <a:spcBef>
                <a:spcPts val="600"/>
              </a:spcBef>
            </a:pPr>
            <a:r>
              <a:rPr lang="fr-FR" sz="1200" dirty="0" err="1">
                <a:effectLst/>
                <a:latin typeface="Poppins Black" panose="00000A00000000000000" pitchFamily="2" charset="0"/>
                <a:ea typeface="Times New Roman" panose="02020603050405020304" pitchFamily="18" charset="0"/>
                <a:cs typeface="Poppins Black" panose="00000A00000000000000" pitchFamily="2" charset="0"/>
              </a:rPr>
              <a:t>Card</a:t>
            </a:r>
            <a:endParaRPr lang="fr-FR" sz="1200" dirty="0">
              <a:effectLst/>
              <a:latin typeface="Poppins Black" panose="00000A00000000000000" pitchFamily="2" charset="0"/>
              <a:ea typeface="Times New Roman" panose="02020603050405020304" pitchFamily="18" charset="0"/>
              <a:cs typeface="Poppins Black" panose="00000A00000000000000" pitchFamily="2" charset="0"/>
            </a:endParaRPr>
          </a:p>
        </p:txBody>
      </p:sp>
    </p:spTree>
    <p:extLst>
      <p:ext uri="{BB962C8B-B14F-4D97-AF65-F5344CB8AC3E}">
        <p14:creationId xmlns:p14="http://schemas.microsoft.com/office/powerpoint/2010/main" val="3892963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6">
            <a:extLst>
              <a:ext uri="{FF2B5EF4-FFF2-40B4-BE49-F238E27FC236}">
                <a16:creationId xmlns:a16="http://schemas.microsoft.com/office/drawing/2014/main" id="{5B02C6FB-566C-2049-8202-7315E304025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5" name="Rectangle 8">
            <a:extLst>
              <a:ext uri="{FF2B5EF4-FFF2-40B4-BE49-F238E27FC236}">
                <a16:creationId xmlns:a16="http://schemas.microsoft.com/office/drawing/2014/main" id="{9094A014-C78D-1744-E305-A9409350ED0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3" name="Rectangle 2">
            <a:extLst>
              <a:ext uri="{FF2B5EF4-FFF2-40B4-BE49-F238E27FC236}">
                <a16:creationId xmlns:a16="http://schemas.microsoft.com/office/drawing/2014/main" id="{D7CB972F-EFD2-5996-8289-EC30FA4D2381}"/>
              </a:ext>
            </a:extLst>
          </p:cNvPr>
          <p:cNvSpPr/>
          <p:nvPr/>
        </p:nvSpPr>
        <p:spPr>
          <a:xfrm>
            <a:off x="9528202" y="84524"/>
            <a:ext cx="2529355" cy="102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re 1">
            <a:extLst>
              <a:ext uri="{FF2B5EF4-FFF2-40B4-BE49-F238E27FC236}">
                <a16:creationId xmlns:a16="http://schemas.microsoft.com/office/drawing/2014/main" id="{BAA76DE1-C9DB-3EDB-CB0B-98F8982B33E2}"/>
              </a:ext>
            </a:extLst>
          </p:cNvPr>
          <p:cNvSpPr txBox="1">
            <a:spLocks/>
          </p:cNvSpPr>
          <p:nvPr/>
        </p:nvSpPr>
        <p:spPr>
          <a:xfrm>
            <a:off x="1108973" y="297497"/>
            <a:ext cx="102855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Poppins Black" panose="00000A00000000000000" pitchFamily="2" charset="0"/>
                <a:ea typeface="+mj-ea"/>
                <a:cs typeface="Poppins Black" panose="00000A00000000000000" pitchFamily="2" charset="0"/>
              </a:defRPr>
            </a:lvl1pPr>
          </a:lstStyle>
          <a:p>
            <a:r>
              <a:rPr lang="fr-FR" dirty="0"/>
              <a:t>RESSOURCES</a:t>
            </a:r>
          </a:p>
        </p:txBody>
      </p:sp>
      <p:sp>
        <p:nvSpPr>
          <p:cNvPr id="26" name="Espace réservé du contenu 2">
            <a:extLst>
              <a:ext uri="{FF2B5EF4-FFF2-40B4-BE49-F238E27FC236}">
                <a16:creationId xmlns:a16="http://schemas.microsoft.com/office/drawing/2014/main" id="{88680677-43DF-EA60-C01E-06C6783C658E}"/>
              </a:ext>
            </a:extLst>
          </p:cNvPr>
          <p:cNvSpPr>
            <a:spLocks noGrp="1"/>
          </p:cNvSpPr>
          <p:nvPr>
            <p:ph idx="1"/>
          </p:nvPr>
        </p:nvSpPr>
        <p:spPr>
          <a:xfrm>
            <a:off x="1162313" y="1181822"/>
            <a:ext cx="2620108" cy="334558"/>
          </a:xfrm>
        </p:spPr>
        <p:txBody>
          <a:bodyPr>
            <a:normAutofit/>
          </a:bodyPr>
          <a:lstStyle/>
          <a:p>
            <a:pPr marL="0" indent="0">
              <a:buNone/>
            </a:pPr>
            <a:r>
              <a:rPr lang="fr-FR" dirty="0" err="1">
                <a:latin typeface="Poppins SemiBold" panose="00000700000000000000" pitchFamily="2" charset="0"/>
                <a:cs typeface="Poppins SemiBold" panose="00000700000000000000" pitchFamily="2" charset="0"/>
              </a:rPr>
              <a:t>Objects</a:t>
            </a:r>
            <a:endParaRPr lang="fr-FR" dirty="0">
              <a:latin typeface="Poppins SemiBold" panose="00000700000000000000" pitchFamily="2" charset="0"/>
              <a:cs typeface="Poppins SemiBold" panose="00000700000000000000" pitchFamily="2" charset="0"/>
            </a:endParaRPr>
          </a:p>
        </p:txBody>
      </p:sp>
      <p:sp>
        <p:nvSpPr>
          <p:cNvPr id="9" name="ZoneTexte 8">
            <a:extLst>
              <a:ext uri="{FF2B5EF4-FFF2-40B4-BE49-F238E27FC236}">
                <a16:creationId xmlns:a16="http://schemas.microsoft.com/office/drawing/2014/main" id="{3A2F4515-F184-D691-67AF-EBAC0781EF1C}"/>
              </a:ext>
            </a:extLst>
          </p:cNvPr>
          <p:cNvSpPr txBox="1"/>
          <p:nvPr/>
        </p:nvSpPr>
        <p:spPr>
          <a:xfrm>
            <a:off x="324141" y="1800728"/>
            <a:ext cx="2205699" cy="276999"/>
          </a:xfrm>
          <a:prstGeom prst="rect">
            <a:avLst/>
          </a:prstGeom>
          <a:noFill/>
        </p:spPr>
        <p:txBody>
          <a:bodyPr wrap="square">
            <a:spAutoFit/>
          </a:bodyPr>
          <a:lstStyle/>
          <a:p>
            <a:pPr algn="just">
              <a:spcBef>
                <a:spcPts val="600"/>
              </a:spcBef>
            </a:pPr>
            <a:r>
              <a:rPr lang="fr-FR" sz="1200" dirty="0">
                <a:effectLst/>
                <a:latin typeface="Poppins Black" panose="00000A00000000000000" pitchFamily="2" charset="0"/>
                <a:ea typeface="Times New Roman" panose="02020603050405020304" pitchFamily="18" charset="0"/>
                <a:cs typeface="Poppins Black" panose="00000A00000000000000" pitchFamily="2" charset="0"/>
              </a:rPr>
              <a:t>Holder/</a:t>
            </a:r>
            <a:r>
              <a:rPr lang="fr-FR" sz="1200" dirty="0" err="1">
                <a:effectLst/>
                <a:latin typeface="Poppins Black" panose="00000A00000000000000" pitchFamily="2" charset="0"/>
                <a:ea typeface="Times New Roman" panose="02020603050405020304" pitchFamily="18" charset="0"/>
                <a:cs typeface="Poppins Black" panose="00000A00000000000000" pitchFamily="2" charset="0"/>
              </a:rPr>
              <a:t>PayerInfo</a:t>
            </a:r>
            <a:endParaRPr lang="fr-FR" sz="1200" dirty="0">
              <a:effectLst/>
              <a:latin typeface="Poppins Black" panose="00000A00000000000000" pitchFamily="2" charset="0"/>
              <a:ea typeface="Times New Roman" panose="02020603050405020304" pitchFamily="18" charset="0"/>
              <a:cs typeface="Poppins Black" panose="00000A00000000000000" pitchFamily="2" charset="0"/>
            </a:endParaRPr>
          </a:p>
        </p:txBody>
      </p:sp>
      <p:sp>
        <p:nvSpPr>
          <p:cNvPr id="11" name="ZoneTexte 10">
            <a:extLst>
              <a:ext uri="{FF2B5EF4-FFF2-40B4-BE49-F238E27FC236}">
                <a16:creationId xmlns:a16="http://schemas.microsoft.com/office/drawing/2014/main" id="{F11D190C-0BF2-8953-8587-AF8AB497BE80}"/>
              </a:ext>
            </a:extLst>
          </p:cNvPr>
          <p:cNvSpPr txBox="1"/>
          <p:nvPr/>
        </p:nvSpPr>
        <p:spPr>
          <a:xfrm>
            <a:off x="5522594" y="1800727"/>
            <a:ext cx="1390359" cy="276999"/>
          </a:xfrm>
          <a:prstGeom prst="rect">
            <a:avLst/>
          </a:prstGeom>
          <a:noFill/>
        </p:spPr>
        <p:txBody>
          <a:bodyPr wrap="square">
            <a:spAutoFit/>
          </a:bodyPr>
          <a:lstStyle/>
          <a:p>
            <a:pPr algn="just">
              <a:spcBef>
                <a:spcPts val="600"/>
              </a:spcBef>
            </a:pPr>
            <a:r>
              <a:rPr lang="fr-FR" sz="1200" dirty="0" err="1">
                <a:effectLst/>
                <a:latin typeface="Poppins Black" panose="00000A00000000000000" pitchFamily="2" charset="0"/>
                <a:ea typeface="Times New Roman" panose="02020603050405020304" pitchFamily="18" charset="0"/>
                <a:cs typeface="Poppins Black" panose="00000A00000000000000" pitchFamily="2" charset="0"/>
              </a:rPr>
              <a:t>ExtraResults</a:t>
            </a:r>
            <a:endParaRPr lang="fr-FR" sz="1200" dirty="0">
              <a:effectLst/>
              <a:latin typeface="Poppins Black" panose="00000A00000000000000" pitchFamily="2" charset="0"/>
              <a:ea typeface="Times New Roman" panose="02020603050405020304" pitchFamily="18" charset="0"/>
              <a:cs typeface="Poppins Black" panose="00000A00000000000000" pitchFamily="2" charset="0"/>
            </a:endParaRPr>
          </a:p>
        </p:txBody>
      </p:sp>
      <p:graphicFrame>
        <p:nvGraphicFramePr>
          <p:cNvPr id="4" name="Tableau 3">
            <a:extLst>
              <a:ext uri="{FF2B5EF4-FFF2-40B4-BE49-F238E27FC236}">
                <a16:creationId xmlns:a16="http://schemas.microsoft.com/office/drawing/2014/main" id="{D2C5C91C-ABF0-A896-D85C-BDA803623A19}"/>
              </a:ext>
            </a:extLst>
          </p:cNvPr>
          <p:cNvGraphicFramePr>
            <a:graphicFrameLocks noGrp="1"/>
          </p:cNvGraphicFramePr>
          <p:nvPr>
            <p:extLst>
              <p:ext uri="{D42A27DB-BD31-4B8C-83A1-F6EECF244321}">
                <p14:modId xmlns:p14="http://schemas.microsoft.com/office/powerpoint/2010/main" val="805053673"/>
              </p:ext>
            </p:extLst>
          </p:nvPr>
        </p:nvGraphicFramePr>
        <p:xfrm>
          <a:off x="324141" y="2255395"/>
          <a:ext cx="4667250" cy="1510665"/>
        </p:xfrm>
        <a:graphic>
          <a:graphicData uri="http://schemas.openxmlformats.org/drawingml/2006/table">
            <a:tbl>
              <a:tblPr firstRow="1" firstCol="1" bandRow="1"/>
              <a:tblGrid>
                <a:gridCol w="910299">
                  <a:extLst>
                    <a:ext uri="{9D8B030D-6E8A-4147-A177-3AD203B41FA5}">
                      <a16:colId xmlns:a16="http://schemas.microsoft.com/office/drawing/2014/main" val="3150162922"/>
                    </a:ext>
                  </a:extLst>
                </a:gridCol>
                <a:gridCol w="556260">
                  <a:extLst>
                    <a:ext uri="{9D8B030D-6E8A-4147-A177-3AD203B41FA5}">
                      <a16:colId xmlns:a16="http://schemas.microsoft.com/office/drawing/2014/main" val="2971286981"/>
                    </a:ext>
                  </a:extLst>
                </a:gridCol>
                <a:gridCol w="620006">
                  <a:extLst>
                    <a:ext uri="{9D8B030D-6E8A-4147-A177-3AD203B41FA5}">
                      <a16:colId xmlns:a16="http://schemas.microsoft.com/office/drawing/2014/main" val="1007384146"/>
                    </a:ext>
                  </a:extLst>
                </a:gridCol>
                <a:gridCol w="2580685">
                  <a:extLst>
                    <a:ext uri="{9D8B030D-6E8A-4147-A177-3AD203B41FA5}">
                      <a16:colId xmlns:a16="http://schemas.microsoft.com/office/drawing/2014/main" val="1543173031"/>
                    </a:ext>
                  </a:extLst>
                </a:gridCol>
              </a:tblGrid>
              <a:tr h="0">
                <a:tc>
                  <a:txBody>
                    <a:bodyPr/>
                    <a:lstStyle/>
                    <a:p>
                      <a:pPr algn="just">
                        <a:lnSpc>
                          <a:spcPct val="115000"/>
                        </a:lnSpc>
                        <a:spcBef>
                          <a:spcPts val="600"/>
                        </a:spcBef>
                      </a:pPr>
                      <a:r>
                        <a:rPr lang="fr-FR" sz="1100" b="1">
                          <a:solidFill>
                            <a:srgbClr val="FFFFFF"/>
                          </a:solidFill>
                          <a:effectLst/>
                          <a:latin typeface="Verdana" panose="020B0604030504040204" pitchFamily="34" charset="0"/>
                          <a:ea typeface="Times New Roman" panose="02020603050405020304" pitchFamily="18" charset="0"/>
                          <a:cs typeface="Times New Roman" panose="02020603050405020304" pitchFamily="18" charset="0"/>
                        </a:rPr>
                        <a:t>Property</a:t>
                      </a:r>
                      <a:endParaRPr lang="fr-F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5F91"/>
                    </a:solidFill>
                  </a:tcPr>
                </a:tc>
                <a:tc>
                  <a:txBody>
                    <a:bodyPr/>
                    <a:lstStyle/>
                    <a:p>
                      <a:pPr algn="just">
                        <a:lnSpc>
                          <a:spcPct val="115000"/>
                        </a:lnSpc>
                        <a:spcBef>
                          <a:spcPts val="600"/>
                        </a:spcBef>
                      </a:pPr>
                      <a:r>
                        <a:rPr lang="fr-FR" sz="1100" b="1">
                          <a:solidFill>
                            <a:srgbClr val="FFFFFF"/>
                          </a:solidFill>
                          <a:effectLst/>
                          <a:latin typeface="Verdana" panose="020B0604030504040204" pitchFamily="34" charset="0"/>
                          <a:ea typeface="Times New Roman" panose="02020603050405020304" pitchFamily="18" charset="0"/>
                          <a:cs typeface="Times New Roman" panose="02020603050405020304" pitchFamily="18" charset="0"/>
                        </a:rPr>
                        <a:t>Type</a:t>
                      </a:r>
                      <a:endParaRPr lang="fr-F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5F91"/>
                    </a:solidFill>
                  </a:tcPr>
                </a:tc>
                <a:tc>
                  <a:txBody>
                    <a:bodyPr/>
                    <a:lstStyle/>
                    <a:p>
                      <a:pPr algn="ctr">
                        <a:lnSpc>
                          <a:spcPct val="115000"/>
                        </a:lnSpc>
                        <a:spcBef>
                          <a:spcPts val="600"/>
                        </a:spcBef>
                      </a:pPr>
                      <a:r>
                        <a:rPr lang="fr-FR" sz="1050" b="1">
                          <a:solidFill>
                            <a:srgbClr val="FFFFFF"/>
                          </a:solidFill>
                          <a:effectLst/>
                          <a:latin typeface="Verdana" panose="020B0604030504040204" pitchFamily="34" charset="0"/>
                          <a:ea typeface="Times New Roman" panose="02020603050405020304" pitchFamily="18" charset="0"/>
                          <a:cs typeface="Times New Roman" panose="02020603050405020304" pitchFamily="18" charset="0"/>
                        </a:rPr>
                        <a:t>Input Mandatory</a:t>
                      </a:r>
                      <a:endParaRPr lang="fr-F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5F91"/>
                    </a:solidFill>
                  </a:tcPr>
                </a:tc>
                <a:tc>
                  <a:txBody>
                    <a:bodyPr/>
                    <a:lstStyle/>
                    <a:p>
                      <a:pPr algn="just">
                        <a:lnSpc>
                          <a:spcPct val="115000"/>
                        </a:lnSpc>
                        <a:spcBef>
                          <a:spcPts val="600"/>
                        </a:spcBef>
                      </a:pPr>
                      <a:r>
                        <a:rPr lang="fr-FR" sz="1100" b="1" dirty="0">
                          <a:solidFill>
                            <a:srgbClr val="FFFFFF"/>
                          </a:solidFill>
                          <a:effectLst/>
                          <a:latin typeface="Verdana" panose="020B0604030504040204" pitchFamily="34" charset="0"/>
                          <a:ea typeface="Times New Roman" panose="02020603050405020304" pitchFamily="18" charset="0"/>
                          <a:cs typeface="Times New Roman" panose="02020603050405020304" pitchFamily="18" charset="0"/>
                        </a:rPr>
                        <a:t>Description</a:t>
                      </a:r>
                      <a:endParaRPr lang="fr-F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5F91"/>
                    </a:solidFill>
                  </a:tcPr>
                </a:tc>
                <a:extLst>
                  <a:ext uri="{0D108BD9-81ED-4DB2-BD59-A6C34878D82A}">
                    <a16:rowId xmlns:a16="http://schemas.microsoft.com/office/drawing/2014/main" val="188304140"/>
                  </a:ext>
                </a:extLst>
              </a:tr>
              <a:tr h="0">
                <a:tc>
                  <a:txBody>
                    <a:bodyPr/>
                    <a:lstStyle/>
                    <a:p>
                      <a:pPr algn="l">
                        <a:lnSpc>
                          <a:spcPct val="115000"/>
                        </a:lnSpc>
                        <a:spcBef>
                          <a:spcPts val="600"/>
                        </a:spcBef>
                      </a:pPr>
                      <a:r>
                        <a:rPr lang="fr-FR" sz="10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Name</a:t>
                      </a:r>
                      <a:endParaRPr lang="fr-F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fr-FR" sz="10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String</a:t>
                      </a:r>
                      <a:endParaRPr lang="fr-F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600"/>
                        </a:spcBef>
                      </a:pPr>
                      <a:r>
                        <a:rPr lang="fr-FR" sz="1000">
                          <a:effectLst/>
                          <a:latin typeface="Verdana" panose="020B0604030504040204" pitchFamily="34" charset="0"/>
                          <a:ea typeface="Times New Roman" panose="02020603050405020304" pitchFamily="18" charset="0"/>
                          <a:cs typeface="Times New Roman" panose="02020603050405020304" pitchFamily="18" charset="0"/>
                        </a:rPr>
                        <a:t>YES</a:t>
                      </a:r>
                      <a:endParaRPr lang="fr-F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en-US" sz="1000" spc="25">
                          <a:solidFill>
                            <a:srgbClr val="3B3F41"/>
                          </a:solidFill>
                          <a:effectLst/>
                          <a:latin typeface="Verdana" panose="020B0604030504040204" pitchFamily="34" charset="0"/>
                          <a:ea typeface="Times New Roman" panose="02020603050405020304" pitchFamily="18" charset="0"/>
                          <a:cs typeface="Arial" panose="020B0604020202020204" pitchFamily="34" charset="0"/>
                        </a:rPr>
                        <a:t>The holder’s full name (as described on the payment method).</a:t>
                      </a:r>
                      <a:endParaRPr lang="fr-F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2100763"/>
                  </a:ext>
                </a:extLst>
              </a:tr>
              <a:tr h="0">
                <a:tc>
                  <a:txBody>
                    <a:bodyPr/>
                    <a:lstStyle/>
                    <a:p>
                      <a:pPr algn="l">
                        <a:lnSpc>
                          <a:spcPct val="115000"/>
                        </a:lnSpc>
                        <a:spcBef>
                          <a:spcPts val="600"/>
                        </a:spcBef>
                      </a:pPr>
                      <a:r>
                        <a:rPr lang="fr-FR" sz="10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Mail</a:t>
                      </a:r>
                      <a:endParaRPr lang="fr-F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fr-FR" sz="10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String</a:t>
                      </a:r>
                      <a:endParaRPr lang="fr-F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600"/>
                        </a:spcBef>
                      </a:pPr>
                      <a:r>
                        <a:rPr lang="fr-FR" sz="1000">
                          <a:effectLst/>
                          <a:latin typeface="Verdana" panose="020B0604030504040204" pitchFamily="34" charset="0"/>
                          <a:ea typeface="Times New Roman" panose="02020603050405020304" pitchFamily="18" charset="0"/>
                          <a:cs typeface="Times New Roman" panose="02020603050405020304" pitchFamily="18" charset="0"/>
                        </a:rPr>
                        <a:t>YES</a:t>
                      </a:r>
                      <a:endParaRPr lang="fr-F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fr-FR" sz="1000" spc="25">
                          <a:solidFill>
                            <a:srgbClr val="3B3F41"/>
                          </a:solidFill>
                          <a:effectLst/>
                          <a:latin typeface="Verdana" panose="020B0604030504040204" pitchFamily="34" charset="0"/>
                          <a:ea typeface="Times New Roman" panose="02020603050405020304" pitchFamily="18" charset="0"/>
                          <a:cs typeface="Arial" panose="020B0604020202020204" pitchFamily="34" charset="0"/>
                        </a:rPr>
                        <a:t>The user’s email.</a:t>
                      </a:r>
                      <a:endParaRPr lang="fr-F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4731303"/>
                  </a:ext>
                </a:extLst>
              </a:tr>
              <a:tr h="0">
                <a:tc>
                  <a:txBody>
                    <a:bodyPr/>
                    <a:lstStyle/>
                    <a:p>
                      <a:pPr algn="l">
                        <a:lnSpc>
                          <a:spcPct val="115000"/>
                        </a:lnSpc>
                        <a:spcBef>
                          <a:spcPts val="600"/>
                        </a:spcBef>
                      </a:pPr>
                      <a:r>
                        <a:rPr lang="fr-FR" sz="10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UserAgent</a:t>
                      </a:r>
                      <a:endParaRPr lang="fr-F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fr-FR" sz="10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String</a:t>
                      </a:r>
                      <a:endParaRPr lang="fr-F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600"/>
                        </a:spcBef>
                      </a:pPr>
                      <a:r>
                        <a:rPr lang="fr-FR" sz="1000">
                          <a:effectLst/>
                          <a:latin typeface="Verdana" panose="020B0604030504040204" pitchFamily="34" charset="0"/>
                          <a:ea typeface="Times New Roman" panose="02020603050405020304" pitchFamily="18" charset="0"/>
                          <a:cs typeface="Times New Roman" panose="02020603050405020304" pitchFamily="18" charset="0"/>
                        </a:rPr>
                        <a:t>YES</a:t>
                      </a:r>
                      <a:endParaRPr lang="fr-F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fr-FR" sz="1000" spc="25">
                          <a:solidFill>
                            <a:srgbClr val="3B3F41"/>
                          </a:solidFill>
                          <a:effectLst/>
                          <a:latin typeface="Verdana" panose="020B0604030504040204" pitchFamily="34" charset="0"/>
                          <a:ea typeface="Times New Roman" panose="02020603050405020304" pitchFamily="18" charset="0"/>
                          <a:cs typeface="Arial" panose="020B0604020202020204" pitchFamily="34" charset="0"/>
                        </a:rPr>
                        <a:t>The user’s browser informations</a:t>
                      </a:r>
                      <a:endParaRPr lang="fr-F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5085009"/>
                  </a:ext>
                </a:extLst>
              </a:tr>
              <a:tr h="0">
                <a:tc>
                  <a:txBody>
                    <a:bodyPr/>
                    <a:lstStyle/>
                    <a:p>
                      <a:pPr algn="l">
                        <a:lnSpc>
                          <a:spcPct val="115000"/>
                        </a:lnSpc>
                        <a:spcBef>
                          <a:spcPts val="600"/>
                        </a:spcBef>
                      </a:pPr>
                      <a:r>
                        <a:rPr lang="fr-FR" sz="10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UrlReferrer</a:t>
                      </a:r>
                      <a:endParaRPr lang="fr-F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fr-FR" sz="10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String</a:t>
                      </a:r>
                      <a:endParaRPr lang="fr-F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600"/>
                        </a:spcBef>
                      </a:pPr>
                      <a:r>
                        <a:rPr lang="fr-FR" sz="1000">
                          <a:effectLst/>
                          <a:latin typeface="Verdana" panose="020B0604030504040204" pitchFamily="34" charset="0"/>
                          <a:ea typeface="Times New Roman" panose="02020603050405020304" pitchFamily="18" charset="0"/>
                          <a:cs typeface="Times New Roman" panose="02020603050405020304" pitchFamily="18" charset="0"/>
                        </a:rPr>
                        <a:t>YES</a:t>
                      </a:r>
                      <a:endParaRPr lang="fr-F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fr-FR" sz="1000" spc="25">
                          <a:solidFill>
                            <a:srgbClr val="3B3F41"/>
                          </a:solidFill>
                          <a:effectLst/>
                          <a:latin typeface="Verdana" panose="020B0604030504040204" pitchFamily="34" charset="0"/>
                          <a:ea typeface="Times New Roman" panose="02020603050405020304" pitchFamily="18" charset="0"/>
                          <a:cs typeface="Arial" panose="020B0604020202020204" pitchFamily="34" charset="0"/>
                        </a:rPr>
                        <a:t>Url </a:t>
                      </a:r>
                      <a:endParaRPr lang="fr-F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0038814"/>
                  </a:ext>
                </a:extLst>
              </a:tr>
              <a:tr h="0">
                <a:tc>
                  <a:txBody>
                    <a:bodyPr/>
                    <a:lstStyle/>
                    <a:p>
                      <a:pPr algn="l">
                        <a:lnSpc>
                          <a:spcPct val="115000"/>
                        </a:lnSpc>
                        <a:spcBef>
                          <a:spcPts val="600"/>
                        </a:spcBef>
                      </a:pPr>
                      <a:r>
                        <a:rPr lang="fr-FR" sz="10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IpAddress</a:t>
                      </a:r>
                      <a:endParaRPr lang="fr-F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fr-FR" sz="10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String</a:t>
                      </a:r>
                      <a:endParaRPr lang="fr-F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Bef>
                          <a:spcPts val="600"/>
                        </a:spcBef>
                      </a:pPr>
                      <a:r>
                        <a:rPr lang="fr-FR" sz="1000">
                          <a:effectLst/>
                          <a:latin typeface="Verdana" panose="020B0604030504040204" pitchFamily="34" charset="0"/>
                          <a:ea typeface="Times New Roman" panose="02020603050405020304" pitchFamily="18" charset="0"/>
                          <a:cs typeface="Times New Roman" panose="02020603050405020304" pitchFamily="18" charset="0"/>
                        </a:rPr>
                        <a:t>YES</a:t>
                      </a:r>
                      <a:endParaRPr lang="fr-FR"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Bef>
                          <a:spcPts val="600"/>
                        </a:spcBef>
                      </a:pPr>
                      <a:r>
                        <a:rPr lang="fr-FR" sz="1000" spc="25" dirty="0">
                          <a:solidFill>
                            <a:srgbClr val="3B3F41"/>
                          </a:solidFill>
                          <a:effectLst/>
                          <a:latin typeface="Verdana" panose="020B0604030504040204" pitchFamily="34" charset="0"/>
                          <a:ea typeface="Times New Roman" panose="02020603050405020304" pitchFamily="18" charset="0"/>
                          <a:cs typeface="Arial" panose="020B0604020202020204" pitchFamily="34" charset="0"/>
                        </a:rPr>
                        <a:t>The </a:t>
                      </a:r>
                      <a:r>
                        <a:rPr lang="fr-FR" sz="1000" spc="25" dirty="0" err="1">
                          <a:solidFill>
                            <a:srgbClr val="3B3F41"/>
                          </a:solidFill>
                          <a:effectLst/>
                          <a:latin typeface="Verdana" panose="020B0604030504040204" pitchFamily="34" charset="0"/>
                          <a:ea typeface="Times New Roman" panose="02020603050405020304" pitchFamily="18" charset="0"/>
                          <a:cs typeface="Arial" panose="020B0604020202020204" pitchFamily="34" charset="0"/>
                        </a:rPr>
                        <a:t>User’s</a:t>
                      </a:r>
                      <a:r>
                        <a:rPr lang="fr-FR" sz="1000" spc="25" dirty="0">
                          <a:solidFill>
                            <a:srgbClr val="3B3F41"/>
                          </a:solidFill>
                          <a:effectLst/>
                          <a:latin typeface="Verdana" panose="020B0604030504040204" pitchFamily="34" charset="0"/>
                          <a:ea typeface="Times New Roman" panose="02020603050405020304" pitchFamily="18" charset="0"/>
                          <a:cs typeface="Arial" panose="020B0604020202020204" pitchFamily="34" charset="0"/>
                        </a:rPr>
                        <a:t> IP </a:t>
                      </a:r>
                      <a:r>
                        <a:rPr lang="fr-FR" sz="1000" spc="25" dirty="0" err="1">
                          <a:solidFill>
                            <a:srgbClr val="3B3F41"/>
                          </a:solidFill>
                          <a:effectLst/>
                          <a:latin typeface="Verdana" panose="020B0604030504040204" pitchFamily="34" charset="0"/>
                          <a:ea typeface="Times New Roman" panose="02020603050405020304" pitchFamily="18" charset="0"/>
                          <a:cs typeface="Arial" panose="020B0604020202020204" pitchFamily="34" charset="0"/>
                        </a:rPr>
                        <a:t>Address</a:t>
                      </a:r>
                      <a:endParaRPr lang="fr-FR"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5610800"/>
                  </a:ext>
                </a:extLst>
              </a:tr>
            </a:tbl>
          </a:graphicData>
        </a:graphic>
      </p:graphicFrame>
      <p:graphicFrame>
        <p:nvGraphicFramePr>
          <p:cNvPr id="6" name="Tableau 5">
            <a:extLst>
              <a:ext uri="{FF2B5EF4-FFF2-40B4-BE49-F238E27FC236}">
                <a16:creationId xmlns:a16="http://schemas.microsoft.com/office/drawing/2014/main" id="{9EFCD1CE-4C02-E8A7-F9C4-A72F3CC93B94}"/>
              </a:ext>
            </a:extLst>
          </p:cNvPr>
          <p:cNvGraphicFramePr>
            <a:graphicFrameLocks noGrp="1"/>
          </p:cNvGraphicFramePr>
          <p:nvPr>
            <p:extLst>
              <p:ext uri="{D42A27DB-BD31-4B8C-83A1-F6EECF244321}">
                <p14:modId xmlns:p14="http://schemas.microsoft.com/office/powerpoint/2010/main" val="470429583"/>
              </p:ext>
            </p:extLst>
          </p:nvPr>
        </p:nvGraphicFramePr>
        <p:xfrm>
          <a:off x="5600700" y="2255393"/>
          <a:ext cx="6385559" cy="4473204"/>
        </p:xfrm>
        <a:graphic>
          <a:graphicData uri="http://schemas.openxmlformats.org/drawingml/2006/table">
            <a:tbl>
              <a:tblPr firstRow="1" firstCol="1" bandRow="1"/>
              <a:tblGrid>
                <a:gridCol w="1591611">
                  <a:extLst>
                    <a:ext uri="{9D8B030D-6E8A-4147-A177-3AD203B41FA5}">
                      <a16:colId xmlns:a16="http://schemas.microsoft.com/office/drawing/2014/main" val="1393703020"/>
                    </a:ext>
                  </a:extLst>
                </a:gridCol>
                <a:gridCol w="622293">
                  <a:extLst>
                    <a:ext uri="{9D8B030D-6E8A-4147-A177-3AD203B41FA5}">
                      <a16:colId xmlns:a16="http://schemas.microsoft.com/office/drawing/2014/main" val="2467565676"/>
                    </a:ext>
                  </a:extLst>
                </a:gridCol>
                <a:gridCol w="943703">
                  <a:extLst>
                    <a:ext uri="{9D8B030D-6E8A-4147-A177-3AD203B41FA5}">
                      <a16:colId xmlns:a16="http://schemas.microsoft.com/office/drawing/2014/main" val="2581484938"/>
                    </a:ext>
                  </a:extLst>
                </a:gridCol>
                <a:gridCol w="3227952">
                  <a:extLst>
                    <a:ext uri="{9D8B030D-6E8A-4147-A177-3AD203B41FA5}">
                      <a16:colId xmlns:a16="http://schemas.microsoft.com/office/drawing/2014/main" val="3012279268"/>
                    </a:ext>
                  </a:extLst>
                </a:gridCol>
              </a:tblGrid>
              <a:tr h="428202">
                <a:tc>
                  <a:txBody>
                    <a:bodyPr/>
                    <a:lstStyle/>
                    <a:p>
                      <a:pPr algn="just">
                        <a:lnSpc>
                          <a:spcPct val="100000"/>
                        </a:lnSpc>
                        <a:spcBef>
                          <a:spcPts val="0"/>
                        </a:spcBef>
                      </a:pPr>
                      <a:r>
                        <a:rPr lang="fr-FR" sz="1050" b="1" dirty="0" err="1">
                          <a:solidFill>
                            <a:srgbClr val="FFFFFF"/>
                          </a:solidFill>
                          <a:effectLst/>
                          <a:latin typeface="Verdana" panose="020B0604030504040204" pitchFamily="34" charset="0"/>
                          <a:ea typeface="Times New Roman" panose="02020603050405020304" pitchFamily="18" charset="0"/>
                          <a:cs typeface="Times New Roman" panose="02020603050405020304" pitchFamily="18" charset="0"/>
                        </a:rPr>
                        <a:t>Property</a:t>
                      </a:r>
                      <a:endParaRPr lang="fr-FR"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5F91"/>
                    </a:solidFill>
                  </a:tcPr>
                </a:tc>
                <a:tc>
                  <a:txBody>
                    <a:bodyPr/>
                    <a:lstStyle/>
                    <a:p>
                      <a:pPr algn="just">
                        <a:lnSpc>
                          <a:spcPct val="100000"/>
                        </a:lnSpc>
                        <a:spcBef>
                          <a:spcPts val="0"/>
                        </a:spcBef>
                      </a:pPr>
                      <a:r>
                        <a:rPr lang="fr-FR" sz="1050" b="1">
                          <a:solidFill>
                            <a:srgbClr val="FFFFFF"/>
                          </a:solidFill>
                          <a:effectLst/>
                          <a:latin typeface="Verdana" panose="020B0604030504040204" pitchFamily="34" charset="0"/>
                          <a:ea typeface="Times New Roman" panose="02020603050405020304" pitchFamily="18" charset="0"/>
                          <a:cs typeface="Times New Roman" panose="02020603050405020304" pitchFamily="18" charset="0"/>
                        </a:rPr>
                        <a:t>Type</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5F91"/>
                    </a:solidFill>
                  </a:tcPr>
                </a:tc>
                <a:tc>
                  <a:txBody>
                    <a:bodyPr/>
                    <a:lstStyle/>
                    <a:p>
                      <a:pPr algn="ctr">
                        <a:lnSpc>
                          <a:spcPct val="100000"/>
                        </a:lnSpc>
                        <a:spcBef>
                          <a:spcPts val="0"/>
                        </a:spcBef>
                      </a:pPr>
                      <a:r>
                        <a:rPr lang="fr-FR" sz="1000" b="1">
                          <a:solidFill>
                            <a:srgbClr val="FFFFFF"/>
                          </a:solidFill>
                          <a:effectLst/>
                          <a:latin typeface="Verdana" panose="020B0604030504040204" pitchFamily="34" charset="0"/>
                          <a:ea typeface="Times New Roman" panose="02020603050405020304" pitchFamily="18" charset="0"/>
                          <a:cs typeface="Times New Roman" panose="02020603050405020304" pitchFamily="18" charset="0"/>
                        </a:rPr>
                        <a:t>Input Mandatory</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5F91"/>
                    </a:solidFill>
                  </a:tcPr>
                </a:tc>
                <a:tc>
                  <a:txBody>
                    <a:bodyPr/>
                    <a:lstStyle/>
                    <a:p>
                      <a:pPr algn="just">
                        <a:lnSpc>
                          <a:spcPct val="100000"/>
                        </a:lnSpc>
                        <a:spcBef>
                          <a:spcPts val="0"/>
                        </a:spcBef>
                      </a:pPr>
                      <a:r>
                        <a:rPr lang="fr-FR" sz="1050" b="1">
                          <a:solidFill>
                            <a:srgbClr val="FFFFFF"/>
                          </a:solidFill>
                          <a:effectLst/>
                          <a:latin typeface="Verdana" panose="020B0604030504040204" pitchFamily="34" charset="0"/>
                          <a:ea typeface="Times New Roman" panose="02020603050405020304" pitchFamily="18" charset="0"/>
                          <a:cs typeface="Times New Roman" panose="02020603050405020304" pitchFamily="18" charset="0"/>
                        </a:rPr>
                        <a:t>Description</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65F91"/>
                    </a:solidFill>
                  </a:tcPr>
                </a:tc>
                <a:extLst>
                  <a:ext uri="{0D108BD9-81ED-4DB2-BD59-A6C34878D82A}">
                    <a16:rowId xmlns:a16="http://schemas.microsoft.com/office/drawing/2014/main" val="3125051974"/>
                  </a:ext>
                </a:extLst>
              </a:tr>
              <a:tr h="249947">
                <a:tc>
                  <a:txBody>
                    <a:bodyPr/>
                    <a:lstStyle/>
                    <a:p>
                      <a:pPr algn="l">
                        <a:lnSpc>
                          <a:spcPct val="100000"/>
                        </a:lnSpc>
                        <a:spcBef>
                          <a:spcPts val="0"/>
                        </a:spcBef>
                      </a:pPr>
                      <a:r>
                        <a:rPr lang="en-US" sz="900" dirty="0" err="1">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threedsecure</a:t>
                      </a:r>
                      <a:endParaRPr lang="fr-FR"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Boolean</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True / False</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4308447"/>
                  </a:ext>
                </a:extLst>
              </a:tr>
              <a:tr h="724503">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threedsecureauthstatus</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Int</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0 = Yes</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1 = No</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2 = unavaible</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3 = Attempted</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9471328"/>
                  </a:ext>
                </a:extLst>
              </a:tr>
              <a:tr h="380663">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threedsecuresignaturestatus</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fr-FR" sz="900" dirty="0">
                          <a:effectLst/>
                          <a:latin typeface="Verdana" panose="020B0604030504040204" pitchFamily="34" charset="0"/>
                          <a:ea typeface="Times New Roman" panose="02020603050405020304" pitchFamily="18" charset="0"/>
                          <a:cs typeface="Times New Roman" panose="02020603050405020304" pitchFamily="18" charset="0"/>
                        </a:rPr>
                        <a:t>Int</a:t>
                      </a:r>
                      <a:endParaRPr lang="fr-FR"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Bef>
                          <a:spcPts val="0"/>
                        </a:spcBef>
                      </a:pPr>
                      <a:r>
                        <a:rPr lang="fr-FR" sz="900" dirty="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0 = Yes</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1 = No</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0738267"/>
                  </a:ext>
                </a:extLst>
              </a:tr>
              <a:tr h="724503">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threedsecureglobalstatus</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fr-FR" sz="900" dirty="0">
                          <a:effectLst/>
                          <a:latin typeface="Verdana" panose="020B0604030504040204" pitchFamily="34" charset="0"/>
                          <a:ea typeface="Times New Roman" panose="02020603050405020304" pitchFamily="18" charset="0"/>
                          <a:cs typeface="Times New Roman" panose="02020603050405020304" pitchFamily="18" charset="0"/>
                        </a:rPr>
                        <a:t>Int</a:t>
                      </a:r>
                      <a:endParaRPr lang="fr-FR"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GB" sz="900" dirty="0">
                          <a:effectLst/>
                          <a:latin typeface="Verdana" panose="020B0604030504040204" pitchFamily="34" charset="0"/>
                          <a:ea typeface="Times New Roman" panose="02020603050405020304" pitchFamily="18" charset="0"/>
                          <a:cs typeface="Times New Roman" panose="02020603050405020304" pitchFamily="18" charset="0"/>
                        </a:rPr>
                        <a:t>0 = Yes</a:t>
                      </a:r>
                      <a:endParaRPr lang="fr-FR" sz="105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GB" sz="900" dirty="0">
                          <a:effectLst/>
                          <a:latin typeface="Verdana" panose="020B0604030504040204" pitchFamily="34" charset="0"/>
                          <a:ea typeface="Times New Roman" panose="02020603050405020304" pitchFamily="18" charset="0"/>
                          <a:cs typeface="Times New Roman" panose="02020603050405020304" pitchFamily="18" charset="0"/>
                        </a:rPr>
                        <a:t>1 = </a:t>
                      </a:r>
                      <a:r>
                        <a:rPr lang="en-GB" sz="900" dirty="0" err="1">
                          <a:effectLst/>
                          <a:latin typeface="Verdana" panose="020B0604030504040204" pitchFamily="34" charset="0"/>
                          <a:ea typeface="Times New Roman" panose="02020603050405020304" pitchFamily="18" charset="0"/>
                          <a:cs typeface="Times New Roman" panose="02020603050405020304" pitchFamily="18" charset="0"/>
                        </a:rPr>
                        <a:t>Not_enrolled</a:t>
                      </a:r>
                      <a:endParaRPr lang="fr-FR" sz="105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GB" sz="900" dirty="0">
                          <a:effectLst/>
                          <a:latin typeface="Verdana" panose="020B0604030504040204" pitchFamily="34" charset="0"/>
                          <a:ea typeface="Times New Roman" panose="02020603050405020304" pitchFamily="18" charset="0"/>
                          <a:cs typeface="Times New Roman" panose="02020603050405020304" pitchFamily="18" charset="0"/>
                        </a:rPr>
                        <a:t>2 = </a:t>
                      </a:r>
                      <a:r>
                        <a:rPr lang="en-GB" sz="900" dirty="0" err="1">
                          <a:effectLst/>
                          <a:latin typeface="Verdana" panose="020B0604030504040204" pitchFamily="34" charset="0"/>
                          <a:ea typeface="Times New Roman" panose="02020603050405020304" pitchFamily="18" charset="0"/>
                          <a:cs typeface="Times New Roman" panose="02020603050405020304" pitchFamily="18" charset="0"/>
                        </a:rPr>
                        <a:t>unavaible</a:t>
                      </a:r>
                      <a:endParaRPr lang="fr-FR" sz="1050" dirty="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GB" sz="900" dirty="0">
                          <a:effectLst/>
                          <a:latin typeface="Verdana" panose="020B0604030504040204" pitchFamily="34" charset="0"/>
                          <a:ea typeface="Times New Roman" panose="02020603050405020304" pitchFamily="18" charset="0"/>
                          <a:cs typeface="Times New Roman" panose="02020603050405020304" pitchFamily="18" charset="0"/>
                        </a:rPr>
                        <a:t>3 = </a:t>
                      </a:r>
                      <a:r>
                        <a:rPr lang="en-GB" sz="900" dirty="0" err="1">
                          <a:effectLst/>
                          <a:latin typeface="Verdana" panose="020B0604030504040204" pitchFamily="34" charset="0"/>
                          <a:ea typeface="Times New Roman" panose="02020603050405020304" pitchFamily="18" charset="0"/>
                          <a:cs typeface="Times New Roman" panose="02020603050405020304" pitchFamily="18" charset="0"/>
                        </a:rPr>
                        <a:t>Not_required</a:t>
                      </a:r>
                      <a:endParaRPr lang="fr-FR"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0751366"/>
                  </a:ext>
                </a:extLst>
              </a:tr>
              <a:tr h="522745">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ThreeDsCardEnrolled</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Int</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0 = Yes</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1 = No</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2 = unavaible</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8082776"/>
                  </a:ext>
                </a:extLst>
              </a:tr>
              <a:tr h="249947">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ExecCode</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String (4)</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fr-FR" sz="900" spc="25">
                          <a:solidFill>
                            <a:srgbClr val="3B3F41"/>
                          </a:solidFill>
                          <a:effectLst/>
                          <a:latin typeface="Verdana" panose="020B0604030504040204" pitchFamily="34" charset="0"/>
                          <a:ea typeface="Times New Roman" panose="02020603050405020304" pitchFamily="18" charset="0"/>
                          <a:cs typeface="Arial" panose="020B0604020202020204" pitchFamily="34" charset="0"/>
                        </a:rPr>
                        <a:t>The operation result code</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521674"/>
                  </a:ext>
                </a:extLst>
              </a:tr>
              <a:tr h="249947">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ExecMessage</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String</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spc="25">
                          <a:solidFill>
                            <a:srgbClr val="3B3F41"/>
                          </a:solidFill>
                          <a:effectLst/>
                          <a:latin typeface="Verdana" panose="020B0604030504040204" pitchFamily="34" charset="0"/>
                          <a:ea typeface="Times New Roman" panose="02020603050405020304" pitchFamily="18" charset="0"/>
                          <a:cs typeface="Arial" panose="020B0604020202020204" pitchFamily="34" charset="0"/>
                        </a:rPr>
                        <a:t>The operation result description linked to </a:t>
                      </a:r>
                      <a:r>
                        <a:rPr lang="en-US" sz="900" spc="25">
                          <a:solidFill>
                            <a:srgbClr val="1D1F21"/>
                          </a:solidFill>
                          <a:effectLst/>
                          <a:latin typeface="Verdana" panose="020B0604030504040204" pitchFamily="34" charset="0"/>
                          <a:ea typeface="Times New Roman" panose="02020603050405020304" pitchFamily="18" charset="0"/>
                          <a:cs typeface="Times New Roman" panose="02020603050405020304" pitchFamily="18" charset="0"/>
                        </a:rPr>
                        <a:t>EXECCODE</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7689296"/>
                  </a:ext>
                </a:extLst>
              </a:tr>
              <a:tr h="249947">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warrantyresult</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String</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Yes / no</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4739140"/>
                  </a:ext>
                </a:extLst>
              </a:tr>
              <a:tr h="320988">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3dsecureversion</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Int</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spc="25">
                          <a:solidFill>
                            <a:srgbClr val="3B3F41"/>
                          </a:solidFill>
                          <a:effectLst/>
                          <a:latin typeface="Verdana" panose="020B0604030504040204" pitchFamily="34" charset="0"/>
                          <a:ea typeface="Times New Roman" panose="02020603050405020304" pitchFamily="18" charset="0"/>
                          <a:cs typeface="Arial" panose="020B0604020202020204" pitchFamily="34" charset="0"/>
                        </a:rPr>
                        <a:t>The kind of 3-D Secure protocol version.</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p>
                      <a:pPr algn="l">
                        <a:lnSpc>
                          <a:spcPct val="100000"/>
                        </a:lnSpc>
                        <a:spcBef>
                          <a:spcPts val="0"/>
                        </a:spcBef>
                      </a:pPr>
                      <a:r>
                        <a:rPr lang="en-US" sz="900" spc="25">
                          <a:solidFill>
                            <a:srgbClr val="3B3F41"/>
                          </a:solidFill>
                          <a:effectLst/>
                          <a:latin typeface="Verdana" panose="020B0604030504040204" pitchFamily="34" charset="0"/>
                          <a:ea typeface="Times New Roman" panose="02020603050405020304" pitchFamily="18" charset="0"/>
                          <a:cs typeface="Arial" panose="020B0604020202020204" pitchFamily="34" charset="0"/>
                        </a:rPr>
                        <a:t>Ex: 1</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864689"/>
                  </a:ext>
                </a:extLst>
              </a:tr>
              <a:tr h="249947">
                <a:tc>
                  <a:txBody>
                    <a:bodyPr/>
                    <a:lstStyle/>
                    <a:p>
                      <a:pPr algn="l">
                        <a:lnSpc>
                          <a:spcPct val="100000"/>
                        </a:lnSpc>
                        <a:spcBef>
                          <a:spcPts val="0"/>
                        </a:spcBef>
                      </a:pPr>
                      <a:r>
                        <a:rPr lang="en-US" sz="900">
                          <a:solidFill>
                            <a:srgbClr val="333333"/>
                          </a:solidFill>
                          <a:effectLst/>
                          <a:latin typeface="Verdana" panose="020B0604030504040204" pitchFamily="34" charset="0"/>
                          <a:ea typeface="Times New Roman" panose="02020603050405020304" pitchFamily="18" charset="0"/>
                          <a:cs typeface="Consolas" panose="020B0609020204030204" pitchFamily="49" charset="0"/>
                        </a:rPr>
                        <a:t>bankauthresult</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Int</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Bef>
                          <a:spcPts val="0"/>
                        </a:spcBef>
                      </a:pPr>
                      <a:r>
                        <a:rPr lang="fr-FR" sz="900">
                          <a:effectLst/>
                          <a:latin typeface="Verdana" panose="020B0604030504040204" pitchFamily="34" charset="0"/>
                          <a:ea typeface="Times New Roman" panose="02020603050405020304" pitchFamily="18" charset="0"/>
                          <a:cs typeface="Times New Roman" panose="02020603050405020304" pitchFamily="18" charset="0"/>
                        </a:rPr>
                        <a:t>OUTPUT ONLY</a:t>
                      </a:r>
                      <a:endParaRPr lang="fr-FR" sz="105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0"/>
                        </a:spcBef>
                      </a:pPr>
                      <a:r>
                        <a:rPr lang="en-US" sz="900" dirty="0">
                          <a:effectLst/>
                          <a:latin typeface="Verdana" panose="020B0604030504040204" pitchFamily="34" charset="0"/>
                          <a:ea typeface="Times New Roman" panose="02020603050405020304" pitchFamily="18" charset="0"/>
                          <a:cs typeface="Times New Roman" panose="02020603050405020304" pitchFamily="18" charset="0"/>
                        </a:rPr>
                        <a:t>Return code of the </a:t>
                      </a:r>
                      <a:r>
                        <a:rPr lang="en-US" sz="900" dirty="0" err="1">
                          <a:effectLst/>
                          <a:latin typeface="Verdana" panose="020B0604030504040204" pitchFamily="34" charset="0"/>
                          <a:ea typeface="Times New Roman" panose="02020603050405020304" pitchFamily="18" charset="0"/>
                          <a:cs typeface="Times New Roman" panose="02020603050405020304" pitchFamily="18" charset="0"/>
                        </a:rPr>
                        <a:t>authorisation</a:t>
                      </a:r>
                      <a:r>
                        <a:rPr lang="en-US" sz="900" dirty="0">
                          <a:effectLst/>
                          <a:latin typeface="Verdana" panose="020B0604030504040204" pitchFamily="34" charset="0"/>
                          <a:ea typeface="Times New Roman" panose="02020603050405020304" pitchFamily="18" charset="0"/>
                          <a:cs typeface="Times New Roman" panose="02020603050405020304" pitchFamily="18" charset="0"/>
                        </a:rPr>
                        <a:t> request returned by the issuing bank</a:t>
                      </a:r>
                      <a:endParaRPr lang="fr-FR" sz="10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3937" marR="6393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4450392"/>
                  </a:ext>
                </a:extLst>
              </a:tr>
            </a:tbl>
          </a:graphicData>
        </a:graphic>
      </p:graphicFrame>
    </p:spTree>
    <p:extLst>
      <p:ext uri="{BB962C8B-B14F-4D97-AF65-F5344CB8AC3E}">
        <p14:creationId xmlns:p14="http://schemas.microsoft.com/office/powerpoint/2010/main" val="4180885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88D395-0555-458C-894B-56979A99488B}"/>
              </a:ext>
            </a:extLst>
          </p:cNvPr>
          <p:cNvSpPr>
            <a:spLocks noGrp="1"/>
          </p:cNvSpPr>
          <p:nvPr>
            <p:ph type="title"/>
          </p:nvPr>
        </p:nvSpPr>
        <p:spPr>
          <a:xfrm>
            <a:off x="1027480" y="313068"/>
            <a:ext cx="10285576" cy="1191053"/>
          </a:xfrm>
        </p:spPr>
        <p:txBody>
          <a:bodyPr/>
          <a:lstStyle/>
          <a:p>
            <a:r>
              <a:rPr lang="fr-FR" dirty="0" err="1"/>
              <a:t>Hosted</a:t>
            </a:r>
            <a:r>
              <a:rPr lang="fr-FR" dirty="0"/>
              <a:t> Fields </a:t>
            </a:r>
            <a:r>
              <a:rPr lang="fr-FR" dirty="0" err="1"/>
              <a:t>Integration</a:t>
            </a:r>
            <a:r>
              <a:rPr lang="fr-FR" dirty="0"/>
              <a:t> (1/2)</a:t>
            </a:r>
          </a:p>
        </p:txBody>
      </p:sp>
      <p:sp>
        <p:nvSpPr>
          <p:cNvPr id="17" name="Rectangle 6">
            <a:extLst>
              <a:ext uri="{FF2B5EF4-FFF2-40B4-BE49-F238E27FC236}">
                <a16:creationId xmlns:a16="http://schemas.microsoft.com/office/drawing/2014/main" id="{5B02C6FB-566C-2049-8202-7315E304025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5" name="Rectangle 8">
            <a:extLst>
              <a:ext uri="{FF2B5EF4-FFF2-40B4-BE49-F238E27FC236}">
                <a16:creationId xmlns:a16="http://schemas.microsoft.com/office/drawing/2014/main" id="{9094A014-C78D-1744-E305-A9409350ED0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3" name="Rectangle 2">
            <a:extLst>
              <a:ext uri="{FF2B5EF4-FFF2-40B4-BE49-F238E27FC236}">
                <a16:creationId xmlns:a16="http://schemas.microsoft.com/office/drawing/2014/main" id="{D7CB972F-EFD2-5996-8289-EC30FA4D2381}"/>
              </a:ext>
            </a:extLst>
          </p:cNvPr>
          <p:cNvSpPr/>
          <p:nvPr/>
        </p:nvSpPr>
        <p:spPr>
          <a:xfrm>
            <a:off x="9528202" y="84524"/>
            <a:ext cx="2529355" cy="102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ZoneTexte 54">
            <a:extLst>
              <a:ext uri="{FF2B5EF4-FFF2-40B4-BE49-F238E27FC236}">
                <a16:creationId xmlns:a16="http://schemas.microsoft.com/office/drawing/2014/main" id="{10313B41-4E83-AECC-28BD-EC99A302F830}"/>
              </a:ext>
            </a:extLst>
          </p:cNvPr>
          <p:cNvSpPr txBox="1"/>
          <p:nvPr/>
        </p:nvSpPr>
        <p:spPr>
          <a:xfrm>
            <a:off x="1027480" y="1154123"/>
            <a:ext cx="9585909" cy="507831"/>
          </a:xfrm>
          <a:prstGeom prst="rect">
            <a:avLst/>
          </a:prstGeom>
          <a:noFill/>
        </p:spPr>
        <p:txBody>
          <a:bodyPr wrap="square">
            <a:spAutoFit/>
          </a:bodyPr>
          <a:lstStyle/>
          <a:p>
            <a:pPr algn="just"/>
            <a:r>
              <a:rPr lang="en-US" sz="900" dirty="0">
                <a:effectLst/>
                <a:latin typeface="Poppins" panose="00000500000000000000" pitchFamily="2" charset="0"/>
                <a:ea typeface="Times New Roman" panose="02020603050405020304" pitchFamily="18" charset="0"/>
                <a:cs typeface="Poppins" panose="00000500000000000000" pitchFamily="2" charset="0"/>
              </a:rPr>
              <a:t>You must own a TLS certificate to host a valid HTTPS payment page, otherwise the user’s browser will display security alerts and is likely to block it.</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900" dirty="0">
                <a:effectLst/>
                <a:latin typeface="Poppins" panose="00000500000000000000" pitchFamily="2" charset="0"/>
                <a:ea typeface="Times New Roman" panose="02020603050405020304" pitchFamily="18" charset="0"/>
                <a:cs typeface="Poppins" panose="00000500000000000000" pitchFamily="2" charset="0"/>
              </a:rPr>
              <a:t>The hosted-fields library must always be called online. Using a downloaded version hosted on your own server can cause serious malfunctions, especially in the case of an update of the API.).</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p:txBody>
      </p:sp>
      <p:sp>
        <p:nvSpPr>
          <p:cNvPr id="56" name="ZoneTexte 55">
            <a:extLst>
              <a:ext uri="{FF2B5EF4-FFF2-40B4-BE49-F238E27FC236}">
                <a16:creationId xmlns:a16="http://schemas.microsoft.com/office/drawing/2014/main" id="{B0965FC9-9DCF-F0E2-7EF2-A64317D4FEEA}"/>
              </a:ext>
            </a:extLst>
          </p:cNvPr>
          <p:cNvSpPr txBox="1"/>
          <p:nvPr/>
        </p:nvSpPr>
        <p:spPr>
          <a:xfrm>
            <a:off x="269282" y="1796961"/>
            <a:ext cx="5014406" cy="4215321"/>
          </a:xfrm>
          <a:prstGeom prst="rect">
            <a:avLst/>
          </a:prstGeom>
          <a:noFill/>
        </p:spPr>
        <p:txBody>
          <a:bodyPr wrap="square">
            <a:spAutoFit/>
          </a:bodyPr>
          <a:lstStyle/>
          <a:p>
            <a:pPr lvl="0" algn="l">
              <a:lnSpc>
                <a:spcPct val="107000"/>
              </a:lnSpc>
              <a:buClr>
                <a:srgbClr val="000000"/>
              </a:buClr>
              <a:buSzPts val="1000"/>
            </a:pPr>
            <a:r>
              <a:rPr lang="en-US" sz="900" b="1" dirty="0">
                <a:effectLst/>
                <a:latin typeface="Poppins" panose="00000500000000000000" pitchFamily="2" charset="0"/>
                <a:ea typeface="Times New Roman" panose="02020603050405020304" pitchFamily="18" charset="0"/>
                <a:cs typeface="Poppins" panose="00000500000000000000" pitchFamily="2" charset="0"/>
              </a:rPr>
              <a:t> First, you must include the Dalenys hosted fields dedicated library</a:t>
            </a:r>
            <a:r>
              <a:rPr lang="en-US" sz="900" dirty="0">
                <a:effectLst/>
                <a:latin typeface="Poppins" panose="00000500000000000000" pitchFamily="2" charset="0"/>
                <a:ea typeface="Times New Roman" panose="02020603050405020304" pitchFamily="18" charset="0"/>
                <a:cs typeface="Poppins" panose="00000500000000000000" pitchFamily="2" charset="0"/>
              </a:rPr>
              <a:t>, by adding the following code between the &lt;head&gt; and &lt;/head&gt; tags in your HTML:</a:t>
            </a:r>
          </a:p>
          <a:p>
            <a:pPr lvl="0" algn="l">
              <a:lnSpc>
                <a:spcPct val="107000"/>
              </a:lnSpc>
              <a:buClr>
                <a:srgbClr val="000000"/>
              </a:buClr>
              <a:buSzPts val="1000"/>
            </a:pP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342900" lvl="0" indent="-342900" algn="l">
              <a:lnSpc>
                <a:spcPct val="107000"/>
              </a:lnSpc>
              <a:buFont typeface="Symbol" panose="05050102010706020507" pitchFamily="18" charset="2"/>
              <a:buChar char=""/>
            </a:pPr>
            <a:r>
              <a:rPr lang="en-US" sz="900" dirty="0">
                <a:solidFill>
                  <a:srgbClr val="5B9BD5"/>
                </a:solidFill>
                <a:effectLst/>
                <a:latin typeface="Poppins" panose="00000500000000000000" pitchFamily="2" charset="0"/>
                <a:ea typeface="Times New Roman" panose="02020603050405020304" pitchFamily="18" charset="0"/>
                <a:cs typeface="Poppins" panose="00000500000000000000" pitchFamily="2" charset="0"/>
              </a:rPr>
              <a:t>&lt;script type=</a:t>
            </a:r>
            <a:r>
              <a:rPr lang="en-US" sz="900" dirty="0">
                <a:solidFill>
                  <a:srgbClr val="BF8F00"/>
                </a:solidFill>
                <a:effectLst/>
                <a:latin typeface="Poppins" panose="00000500000000000000" pitchFamily="2" charset="0"/>
                <a:ea typeface="Times New Roman" panose="02020603050405020304" pitchFamily="18" charset="0"/>
                <a:cs typeface="Poppins" panose="00000500000000000000" pitchFamily="2" charset="0"/>
              </a:rPr>
              <a:t>"text/</a:t>
            </a:r>
            <a:r>
              <a:rPr lang="en-US" sz="900" dirty="0" err="1">
                <a:solidFill>
                  <a:srgbClr val="BF8F00"/>
                </a:solidFill>
                <a:effectLst/>
                <a:latin typeface="Poppins" panose="00000500000000000000" pitchFamily="2" charset="0"/>
                <a:ea typeface="Times New Roman" panose="02020603050405020304" pitchFamily="18" charset="0"/>
                <a:cs typeface="Poppins" panose="00000500000000000000" pitchFamily="2" charset="0"/>
              </a:rPr>
              <a:t>javascript</a:t>
            </a:r>
            <a:r>
              <a:rPr lang="en-US" sz="900" dirty="0">
                <a:solidFill>
                  <a:srgbClr val="BF8F00"/>
                </a:solidFill>
                <a:effectLst/>
                <a:latin typeface="Poppins" panose="00000500000000000000" pitchFamily="2" charset="0"/>
                <a:ea typeface="Times New Roman" panose="02020603050405020304" pitchFamily="18" charset="0"/>
                <a:cs typeface="Poppins" panose="00000500000000000000" pitchFamily="2" charset="0"/>
              </a:rPr>
              <a:t>" </a:t>
            </a:r>
            <a:r>
              <a:rPr lang="en-US" sz="900" dirty="0" err="1">
                <a:solidFill>
                  <a:srgbClr val="5B9BD5"/>
                </a:solidFill>
                <a:effectLst/>
                <a:latin typeface="Poppins" panose="00000500000000000000" pitchFamily="2" charset="0"/>
                <a:ea typeface="Times New Roman" panose="02020603050405020304" pitchFamily="18" charset="0"/>
                <a:cs typeface="Poppins" panose="00000500000000000000" pitchFamily="2" charset="0"/>
              </a:rPr>
              <a:t>src</a:t>
            </a:r>
            <a:r>
              <a:rPr lang="en-US" sz="900" dirty="0">
                <a:solidFill>
                  <a:srgbClr val="5B9BD5"/>
                </a:solidFill>
                <a:effectLst/>
                <a:latin typeface="Poppins" panose="00000500000000000000" pitchFamily="2" charset="0"/>
                <a:ea typeface="Times New Roman" panose="02020603050405020304" pitchFamily="18" charset="0"/>
                <a:cs typeface="Poppins" panose="00000500000000000000" pitchFamily="2" charset="0"/>
              </a:rPr>
              <a:t>=</a:t>
            </a:r>
            <a:r>
              <a:rPr lang="en-US" sz="900" dirty="0">
                <a:solidFill>
                  <a:srgbClr val="BF8F00"/>
                </a:solidFill>
                <a:effectLst/>
                <a:latin typeface="Poppins" panose="00000500000000000000" pitchFamily="2" charset="0"/>
                <a:ea typeface="Times New Roman" panose="02020603050405020304" pitchFamily="18" charset="0"/>
                <a:cs typeface="Poppins" panose="00000500000000000000" pitchFamily="2" charset="0"/>
              </a:rPr>
              <a:t>"https://js.sandbox.be2bill.com/hosted-fields/v1/hosted-fields.min.js"</a:t>
            </a:r>
            <a:r>
              <a:rPr lang="en-US" sz="900" dirty="0">
                <a:solidFill>
                  <a:srgbClr val="2E74B5"/>
                </a:solidFill>
                <a:effectLst/>
                <a:latin typeface="Poppins" panose="00000500000000000000" pitchFamily="2" charset="0"/>
                <a:ea typeface="Times New Roman" panose="02020603050405020304" pitchFamily="18" charset="0"/>
                <a:cs typeface="Poppins" panose="00000500000000000000" pitchFamily="2" charset="0"/>
              </a:rPr>
              <a:t>/</a:t>
            </a:r>
            <a:r>
              <a:rPr lang="en-US" sz="900" dirty="0">
                <a:solidFill>
                  <a:srgbClr val="5B9BD5"/>
                </a:solidFill>
                <a:effectLst/>
                <a:latin typeface="Poppins" panose="00000500000000000000" pitchFamily="2" charset="0"/>
                <a:ea typeface="Times New Roman" panose="02020603050405020304" pitchFamily="18" charset="0"/>
                <a:cs typeface="Poppins" panose="00000500000000000000" pitchFamily="2" charset="0"/>
              </a:rPr>
              <a:t>&gt; </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342900" lvl="0" indent="-342900" algn="l">
              <a:lnSpc>
                <a:spcPct val="107000"/>
              </a:lnSpc>
              <a:buFont typeface="Symbol" panose="05050102010706020507" pitchFamily="18" charset="2"/>
              <a:buChar char=""/>
            </a:pPr>
            <a:r>
              <a:rPr lang="fr-FR" sz="900" dirty="0">
                <a:solidFill>
                  <a:srgbClr val="5B9BD5"/>
                </a:solidFill>
                <a:effectLst/>
                <a:latin typeface="Poppins" panose="00000500000000000000" pitchFamily="2" charset="0"/>
                <a:ea typeface="Times New Roman" panose="02020603050405020304" pitchFamily="18" charset="0"/>
                <a:cs typeface="Poppins" panose="00000500000000000000" pitchFamily="2" charset="0"/>
              </a:rPr>
              <a:t>&lt;script type=</a:t>
            </a:r>
            <a:r>
              <a:rPr lang="fr-FR" sz="900" dirty="0">
                <a:solidFill>
                  <a:srgbClr val="BF8F00"/>
                </a:solidFill>
                <a:effectLst/>
                <a:latin typeface="Poppins" panose="00000500000000000000" pitchFamily="2" charset="0"/>
                <a:ea typeface="Times New Roman" panose="02020603050405020304" pitchFamily="18" charset="0"/>
                <a:cs typeface="Poppins" panose="00000500000000000000" pitchFamily="2" charset="0"/>
              </a:rPr>
              <a:t>"</a:t>
            </a:r>
            <a:r>
              <a:rPr lang="fr-FR" sz="900" dirty="0" err="1">
                <a:solidFill>
                  <a:srgbClr val="BF8F00"/>
                </a:solidFill>
                <a:effectLst/>
                <a:latin typeface="Poppins" panose="00000500000000000000" pitchFamily="2" charset="0"/>
                <a:ea typeface="Times New Roman" panose="02020603050405020304" pitchFamily="18" charset="0"/>
                <a:cs typeface="Poppins" panose="00000500000000000000" pitchFamily="2" charset="0"/>
              </a:rPr>
              <a:t>text</a:t>
            </a:r>
            <a:r>
              <a:rPr lang="fr-FR" sz="900" dirty="0">
                <a:solidFill>
                  <a:srgbClr val="BF8F00"/>
                </a:solidFill>
                <a:effectLst/>
                <a:latin typeface="Poppins" panose="00000500000000000000" pitchFamily="2" charset="0"/>
                <a:ea typeface="Times New Roman" panose="02020603050405020304" pitchFamily="18" charset="0"/>
                <a:cs typeface="Poppins" panose="00000500000000000000" pitchFamily="2" charset="0"/>
              </a:rPr>
              <a:t>/javascript" </a:t>
            </a:r>
            <a:r>
              <a:rPr lang="fr-FR" sz="900" dirty="0">
                <a:solidFill>
                  <a:srgbClr val="5B9BD5"/>
                </a:solidFill>
                <a:effectLst/>
                <a:latin typeface="Poppins" panose="00000500000000000000" pitchFamily="2" charset="0"/>
                <a:ea typeface="Times New Roman" panose="02020603050405020304" pitchFamily="18" charset="0"/>
                <a:cs typeface="Poppins" panose="00000500000000000000" pitchFamily="2" charset="0"/>
              </a:rPr>
              <a:t>src=</a:t>
            </a:r>
            <a:r>
              <a:rPr lang="fr-FR" sz="900" dirty="0">
                <a:solidFill>
                  <a:srgbClr val="BF8F00"/>
                </a:solidFill>
                <a:effectLst/>
                <a:latin typeface="Poppins" panose="00000500000000000000" pitchFamily="2" charset="0"/>
                <a:ea typeface="Times New Roman" panose="02020603050405020304" pitchFamily="18" charset="0"/>
                <a:cs typeface="Poppins" panose="00000500000000000000" pitchFamily="2" charset="0"/>
              </a:rPr>
              <a:t>"</a:t>
            </a:r>
            <a:r>
              <a:rPr lang="fr-FR" sz="900" dirty="0">
                <a:effectLst/>
                <a:latin typeface="Poppins" panose="00000500000000000000" pitchFamily="2" charset="0"/>
                <a:ea typeface="Times New Roman" panose="02020603050405020304" pitchFamily="18" charset="0"/>
                <a:cs typeface="Poppins" panose="00000500000000000000" pitchFamily="2" charset="0"/>
              </a:rPr>
              <a:t> </a:t>
            </a:r>
            <a:r>
              <a:rPr lang="fr-FR" sz="900" dirty="0">
                <a:solidFill>
                  <a:srgbClr val="BF8F00"/>
                </a:solidFill>
                <a:effectLst/>
                <a:latin typeface="Poppins" panose="00000500000000000000" pitchFamily="2" charset="0"/>
                <a:ea typeface="Times New Roman" panose="02020603050405020304" pitchFamily="18" charset="0"/>
                <a:cs typeface="Poppins" panose="00000500000000000000" pitchFamily="2" charset="0"/>
              </a:rPr>
              <a:t>https://js.sandbox.be2bill.com/brand-detector/v1/brand-selector-widget.min.js "</a:t>
            </a:r>
            <a:r>
              <a:rPr lang="fr-FR" sz="900" dirty="0">
                <a:solidFill>
                  <a:srgbClr val="2E74B5"/>
                </a:solidFill>
                <a:effectLst/>
                <a:latin typeface="Poppins" panose="00000500000000000000" pitchFamily="2" charset="0"/>
                <a:ea typeface="Times New Roman" panose="02020603050405020304" pitchFamily="18" charset="0"/>
                <a:cs typeface="Poppins" panose="00000500000000000000" pitchFamily="2" charset="0"/>
              </a:rPr>
              <a:t>/</a:t>
            </a:r>
            <a:r>
              <a:rPr lang="fr-FR" sz="900" dirty="0">
                <a:solidFill>
                  <a:srgbClr val="5B9BD5"/>
                </a:solidFill>
                <a:effectLst/>
                <a:latin typeface="Poppins" panose="00000500000000000000" pitchFamily="2" charset="0"/>
                <a:ea typeface="Times New Roman" panose="02020603050405020304" pitchFamily="18" charset="0"/>
                <a:cs typeface="Poppins" panose="00000500000000000000" pitchFamily="2" charset="0"/>
              </a:rPr>
              <a:t>&gt;</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228600" algn="just"/>
            <a:r>
              <a:rPr lang="fr-FR" sz="900" dirty="0">
                <a:effectLst/>
                <a:latin typeface="Poppins" panose="00000500000000000000" pitchFamily="2" charset="0"/>
                <a:ea typeface="Times New Roman" panose="02020603050405020304" pitchFamily="18" charset="0"/>
                <a:cs typeface="Poppins" panose="00000500000000000000" pitchFamily="2" charset="0"/>
              </a:rPr>
              <a:t> </a:t>
            </a:r>
          </a:p>
          <a:p>
            <a:pPr marL="228600" algn="just"/>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228600" algn="just"/>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lvl="0" algn="l">
              <a:lnSpc>
                <a:spcPct val="107000"/>
              </a:lnSpc>
              <a:buClr>
                <a:srgbClr val="000000"/>
              </a:buClr>
              <a:buSzPts val="1000"/>
            </a:pPr>
            <a:r>
              <a:rPr lang="fr-FR" sz="900" b="1" dirty="0">
                <a:effectLst/>
                <a:latin typeface="Poppins" panose="00000500000000000000" pitchFamily="2" charset="0"/>
                <a:ea typeface="Times New Roman" panose="02020603050405020304" pitchFamily="18" charset="0"/>
                <a:cs typeface="Poppins" panose="00000500000000000000" pitchFamily="2" charset="0"/>
              </a:rPr>
              <a:t> </a:t>
            </a:r>
            <a:r>
              <a:rPr lang="fr-FR" sz="900" b="1" dirty="0" err="1">
                <a:effectLst/>
                <a:latin typeface="Poppins" panose="00000500000000000000" pitchFamily="2" charset="0"/>
                <a:ea typeface="Times New Roman" panose="02020603050405020304" pitchFamily="18" charset="0"/>
                <a:cs typeface="Poppins" panose="00000500000000000000" pitchFamily="2" charset="0"/>
              </a:rPr>
              <a:t>Declare</a:t>
            </a:r>
            <a:r>
              <a:rPr lang="fr-FR" sz="900" b="1" dirty="0">
                <a:effectLst/>
                <a:latin typeface="Poppins" panose="00000500000000000000" pitchFamily="2" charset="0"/>
                <a:ea typeface="Times New Roman" panose="02020603050405020304" pitchFamily="18" charset="0"/>
                <a:cs typeface="Poppins" panose="00000500000000000000" pitchFamily="2" charset="0"/>
              </a:rPr>
              <a:t> the UTF-8 </a:t>
            </a:r>
            <a:r>
              <a:rPr lang="fr-FR" sz="900" b="1" dirty="0" err="1">
                <a:effectLst/>
                <a:latin typeface="Poppins" panose="00000500000000000000" pitchFamily="2" charset="0"/>
                <a:ea typeface="Times New Roman" panose="02020603050405020304" pitchFamily="18" charset="0"/>
                <a:cs typeface="Poppins" panose="00000500000000000000" pitchFamily="2" charset="0"/>
              </a:rPr>
              <a:t>encoding</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228600" indent="220980" algn="just"/>
            <a:r>
              <a:rPr lang="fr-FR" sz="9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&lt;</a:t>
            </a:r>
            <a:r>
              <a:rPr lang="fr-FR" sz="900" dirty="0" err="1">
                <a:solidFill>
                  <a:srgbClr val="800000"/>
                </a:solidFill>
                <a:effectLst/>
                <a:latin typeface="Poppins" panose="00000500000000000000" pitchFamily="2" charset="0"/>
                <a:ea typeface="Times New Roman" panose="02020603050405020304" pitchFamily="18" charset="0"/>
                <a:cs typeface="Poppins" panose="00000500000000000000" pitchFamily="2" charset="0"/>
              </a:rPr>
              <a:t>meta</a:t>
            </a:r>
            <a:r>
              <a:rPr lang="fr-FR" sz="9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fr-FR" sz="900" dirty="0" err="1">
                <a:solidFill>
                  <a:srgbClr val="FF0000"/>
                </a:solidFill>
                <a:effectLst/>
                <a:latin typeface="Poppins" panose="00000500000000000000" pitchFamily="2" charset="0"/>
                <a:ea typeface="Times New Roman" panose="02020603050405020304" pitchFamily="18" charset="0"/>
                <a:cs typeface="Poppins" panose="00000500000000000000" pitchFamily="2" charset="0"/>
              </a:rPr>
              <a:t>charset</a:t>
            </a:r>
            <a:r>
              <a:rPr lang="fr-FR" sz="9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="UTF-8"&gt;</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228600" algn="just"/>
            <a:r>
              <a:rPr lang="fr-FR" sz="9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 </a:t>
            </a:r>
          </a:p>
          <a:p>
            <a:pPr marL="228600" algn="just"/>
            <a:endParaRPr lang="fr-FR" sz="9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endParaRPr>
          </a:p>
          <a:p>
            <a:pPr marL="228600" algn="just"/>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lvl="0" algn="l">
              <a:lnSpc>
                <a:spcPct val="107000"/>
              </a:lnSpc>
              <a:buClr>
                <a:srgbClr val="000000"/>
              </a:buClr>
              <a:buSzPts val="1000"/>
            </a:pPr>
            <a:r>
              <a:rPr lang="en-US" sz="900" b="1" dirty="0">
                <a:latin typeface="Poppins" panose="00000500000000000000" pitchFamily="2" charset="0"/>
                <a:ea typeface="Times New Roman" panose="02020603050405020304" pitchFamily="18" charset="0"/>
                <a:cs typeface="Poppins" panose="00000500000000000000" pitchFamily="2" charset="0"/>
              </a:rPr>
              <a:t>C</a:t>
            </a:r>
            <a:r>
              <a:rPr lang="en-US" sz="900" b="1" dirty="0">
                <a:effectLst/>
                <a:latin typeface="Poppins" panose="00000500000000000000" pitchFamily="2" charset="0"/>
                <a:ea typeface="Times New Roman" panose="02020603050405020304" pitchFamily="18" charset="0"/>
                <a:cs typeface="Poppins" panose="00000500000000000000" pitchFamily="2" charset="0"/>
              </a:rPr>
              <a:t>reate a &lt;form&gt; &lt;/ form&gt; form with 4 containers identified by an id attribute. </a:t>
            </a:r>
            <a:r>
              <a:rPr lang="en-US" sz="900" dirty="0">
                <a:effectLst/>
                <a:latin typeface="Poppins" panose="00000500000000000000" pitchFamily="2" charset="0"/>
                <a:ea typeface="Times New Roman" panose="02020603050405020304" pitchFamily="18" charset="0"/>
                <a:cs typeface="Poppins" panose="00000500000000000000" pitchFamily="2" charset="0"/>
              </a:rPr>
              <a:t>The choice of the identifier used is free but must be unique and will be used in the </a:t>
            </a:r>
            <a:r>
              <a:rPr lang="en-US" sz="900" dirty="0" err="1">
                <a:effectLst/>
                <a:latin typeface="Poppins" panose="00000500000000000000" pitchFamily="2" charset="0"/>
                <a:ea typeface="Times New Roman" panose="02020603050405020304" pitchFamily="18" charset="0"/>
                <a:cs typeface="Poppins" panose="00000500000000000000" pitchFamily="2" charset="0"/>
              </a:rPr>
              <a:t>javascript</a:t>
            </a:r>
            <a:r>
              <a:rPr lang="en-US" sz="900" dirty="0">
                <a:effectLst/>
                <a:latin typeface="Poppins" panose="00000500000000000000" pitchFamily="2" charset="0"/>
                <a:ea typeface="Times New Roman" panose="02020603050405020304" pitchFamily="18" charset="0"/>
                <a:cs typeface="Poppins" panose="00000500000000000000" pitchFamily="2" charset="0"/>
              </a:rPr>
              <a:t> code presented in the following points.</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228600" algn="just"/>
            <a:r>
              <a:rPr lang="en-US" sz="900" spc="25" dirty="0">
                <a:solidFill>
                  <a:srgbClr val="3B3F41"/>
                </a:solidFill>
                <a:effectLst/>
                <a:latin typeface="Poppins" panose="00000500000000000000" pitchFamily="2" charset="0"/>
                <a:ea typeface="Times New Roman" panose="02020603050405020304" pitchFamily="18" charset="0"/>
                <a:cs typeface="Poppins" panose="00000500000000000000" pitchFamily="2" charset="0"/>
              </a:rPr>
              <a:t>In the following example, we are generating a payment form using 4 span tags as containers:</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678180" algn="just"/>
            <a:r>
              <a:rPr lang="en-US" sz="9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&lt;form method=</a:t>
            </a:r>
            <a:r>
              <a:rPr lang="en-US" sz="900" dirty="0">
                <a:solidFill>
                  <a:srgbClr val="A31515"/>
                </a:solidFill>
                <a:effectLst/>
                <a:latin typeface="Poppins" panose="00000500000000000000" pitchFamily="2" charset="0"/>
                <a:ea typeface="Times New Roman" panose="02020603050405020304" pitchFamily="18" charset="0"/>
                <a:cs typeface="Poppins" panose="00000500000000000000" pitchFamily="2" charset="0"/>
              </a:rPr>
              <a:t>"post"</a:t>
            </a:r>
            <a:r>
              <a:rPr lang="en-US" sz="9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action=</a:t>
            </a:r>
            <a:r>
              <a:rPr lang="en-US" sz="900" dirty="0">
                <a:solidFill>
                  <a:srgbClr val="A31515"/>
                </a:solidFill>
                <a:effectLst/>
                <a:latin typeface="Poppins" panose="00000500000000000000" pitchFamily="2" charset="0"/>
                <a:ea typeface="Times New Roman" panose="02020603050405020304" pitchFamily="18" charset="0"/>
                <a:cs typeface="Poppins" panose="00000500000000000000" pitchFamily="2" charset="0"/>
              </a:rPr>
              <a:t>"URL"</a:t>
            </a:r>
            <a:r>
              <a:rPr lang="en-US" sz="9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&gt;</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678180" indent="449580" algn="just"/>
            <a:r>
              <a:rPr lang="en-US" sz="9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&lt;span id=</a:t>
            </a:r>
            <a:r>
              <a:rPr lang="en-US" sz="900" dirty="0">
                <a:solidFill>
                  <a:srgbClr val="A31515"/>
                </a:solidFill>
                <a:effectLst/>
                <a:latin typeface="Poppins" panose="00000500000000000000" pitchFamily="2" charset="0"/>
                <a:ea typeface="Times New Roman" panose="02020603050405020304" pitchFamily="18" charset="0"/>
                <a:cs typeface="Poppins" panose="00000500000000000000" pitchFamily="2" charset="0"/>
              </a:rPr>
              <a:t>"card-container"</a:t>
            </a:r>
            <a:r>
              <a:rPr lang="en-US" sz="9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&gt;&lt;</a:t>
            </a:r>
            <a:r>
              <a:rPr lang="en-US" sz="900" dirty="0">
                <a:solidFill>
                  <a:srgbClr val="800000"/>
                </a:solidFill>
                <a:effectLst/>
                <a:latin typeface="Poppins" panose="00000500000000000000" pitchFamily="2" charset="0"/>
                <a:ea typeface="Times New Roman" panose="02020603050405020304" pitchFamily="18" charset="0"/>
                <a:cs typeface="Poppins" panose="00000500000000000000" pitchFamily="2" charset="0"/>
              </a:rPr>
              <a:t>/span&gt;</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678180" indent="449580" algn="just"/>
            <a:r>
              <a:rPr lang="en-US" sz="9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&lt;span id=</a:t>
            </a:r>
            <a:r>
              <a:rPr lang="en-US" sz="900" dirty="0">
                <a:solidFill>
                  <a:srgbClr val="A31515"/>
                </a:solidFill>
                <a:effectLst/>
                <a:latin typeface="Poppins" panose="00000500000000000000" pitchFamily="2" charset="0"/>
                <a:ea typeface="Times New Roman" panose="02020603050405020304" pitchFamily="18" charset="0"/>
                <a:cs typeface="Poppins" panose="00000500000000000000" pitchFamily="2" charset="0"/>
              </a:rPr>
              <a:t>"expiry-container"</a:t>
            </a:r>
            <a:r>
              <a:rPr lang="en-US" sz="9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&gt;&lt;</a:t>
            </a:r>
            <a:r>
              <a:rPr lang="en-US" sz="900" dirty="0">
                <a:solidFill>
                  <a:srgbClr val="800000"/>
                </a:solidFill>
                <a:effectLst/>
                <a:latin typeface="Poppins" panose="00000500000000000000" pitchFamily="2" charset="0"/>
                <a:ea typeface="Times New Roman" panose="02020603050405020304" pitchFamily="18" charset="0"/>
                <a:cs typeface="Poppins" panose="00000500000000000000" pitchFamily="2" charset="0"/>
              </a:rPr>
              <a:t>/span&gt;</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678180" indent="449580" algn="just"/>
            <a:r>
              <a:rPr lang="en-US" sz="9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&lt;span id=</a:t>
            </a:r>
            <a:r>
              <a:rPr lang="en-US" sz="900" dirty="0">
                <a:solidFill>
                  <a:srgbClr val="A31515"/>
                </a:solidFill>
                <a:effectLst/>
                <a:latin typeface="Poppins" panose="00000500000000000000" pitchFamily="2" charset="0"/>
                <a:ea typeface="Times New Roman" panose="02020603050405020304" pitchFamily="18" charset="0"/>
                <a:cs typeface="Poppins" panose="00000500000000000000" pitchFamily="2" charset="0"/>
              </a:rPr>
              <a:t>"</a:t>
            </a:r>
            <a:r>
              <a:rPr lang="en-US" sz="900" dirty="0" err="1">
                <a:solidFill>
                  <a:srgbClr val="A31515"/>
                </a:solidFill>
                <a:effectLst/>
                <a:latin typeface="Poppins" panose="00000500000000000000" pitchFamily="2" charset="0"/>
                <a:ea typeface="Times New Roman" panose="02020603050405020304" pitchFamily="18" charset="0"/>
                <a:cs typeface="Poppins" panose="00000500000000000000" pitchFamily="2" charset="0"/>
              </a:rPr>
              <a:t>cvv</a:t>
            </a:r>
            <a:r>
              <a:rPr lang="en-US" sz="900" dirty="0">
                <a:solidFill>
                  <a:srgbClr val="A31515"/>
                </a:solidFill>
                <a:effectLst/>
                <a:latin typeface="Poppins" panose="00000500000000000000" pitchFamily="2" charset="0"/>
                <a:ea typeface="Times New Roman" panose="02020603050405020304" pitchFamily="18" charset="0"/>
                <a:cs typeface="Poppins" panose="00000500000000000000" pitchFamily="2" charset="0"/>
              </a:rPr>
              <a:t>-container"</a:t>
            </a:r>
            <a:r>
              <a:rPr lang="en-US" sz="9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&gt;&lt;</a:t>
            </a:r>
            <a:r>
              <a:rPr lang="en-US" sz="900" dirty="0">
                <a:solidFill>
                  <a:srgbClr val="800000"/>
                </a:solidFill>
                <a:effectLst/>
                <a:latin typeface="Poppins" panose="00000500000000000000" pitchFamily="2" charset="0"/>
                <a:ea typeface="Times New Roman" panose="02020603050405020304" pitchFamily="18" charset="0"/>
                <a:cs typeface="Poppins" panose="00000500000000000000" pitchFamily="2" charset="0"/>
              </a:rPr>
              <a:t>/span&gt;</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678180" indent="449580" algn="just"/>
            <a:r>
              <a:rPr lang="en-US" sz="9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&lt;span id=</a:t>
            </a:r>
            <a:r>
              <a:rPr lang="en-US" sz="900" dirty="0">
                <a:solidFill>
                  <a:srgbClr val="A31515"/>
                </a:solidFill>
                <a:effectLst/>
                <a:latin typeface="Poppins" panose="00000500000000000000" pitchFamily="2" charset="0"/>
                <a:ea typeface="Times New Roman" panose="02020603050405020304" pitchFamily="18" charset="0"/>
                <a:cs typeface="Poppins" panose="00000500000000000000" pitchFamily="2" charset="0"/>
              </a:rPr>
              <a:t>"brand-container"</a:t>
            </a:r>
            <a:r>
              <a:rPr lang="en-US" sz="9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&gt;&lt;</a:t>
            </a:r>
            <a:r>
              <a:rPr lang="en-US" sz="900" dirty="0">
                <a:solidFill>
                  <a:srgbClr val="800000"/>
                </a:solidFill>
                <a:effectLst/>
                <a:latin typeface="Poppins" panose="00000500000000000000" pitchFamily="2" charset="0"/>
                <a:ea typeface="Times New Roman" panose="02020603050405020304" pitchFamily="18" charset="0"/>
                <a:cs typeface="Poppins" panose="00000500000000000000" pitchFamily="2" charset="0"/>
              </a:rPr>
              <a:t>/span&gt;</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678180" indent="449580" algn="just"/>
            <a:r>
              <a:rPr lang="en-US" sz="9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&lt;input type=</a:t>
            </a:r>
            <a:r>
              <a:rPr lang="en-US" sz="900" dirty="0">
                <a:solidFill>
                  <a:srgbClr val="A31515"/>
                </a:solidFill>
                <a:effectLst/>
                <a:latin typeface="Poppins" panose="00000500000000000000" pitchFamily="2" charset="0"/>
                <a:ea typeface="Times New Roman" panose="02020603050405020304" pitchFamily="18" charset="0"/>
                <a:cs typeface="Poppins" panose="00000500000000000000" pitchFamily="2" charset="0"/>
              </a:rPr>
              <a:t>"submit"</a:t>
            </a:r>
            <a:r>
              <a:rPr lang="en-US" sz="9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value=</a:t>
            </a:r>
            <a:r>
              <a:rPr lang="en-US" sz="900" dirty="0">
                <a:solidFill>
                  <a:srgbClr val="A31515"/>
                </a:solidFill>
                <a:effectLst/>
                <a:latin typeface="Poppins" panose="00000500000000000000" pitchFamily="2" charset="0"/>
                <a:ea typeface="Times New Roman" panose="02020603050405020304" pitchFamily="18" charset="0"/>
                <a:cs typeface="Poppins" panose="00000500000000000000" pitchFamily="2" charset="0"/>
              </a:rPr>
              <a:t>"Pay"</a:t>
            </a:r>
            <a:r>
              <a:rPr lang="en-US" sz="9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&gt;</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678180" algn="just"/>
            <a:r>
              <a:rPr lang="en-US" sz="9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&lt;</a:t>
            </a:r>
            <a:r>
              <a:rPr lang="en-US" sz="900" dirty="0">
                <a:solidFill>
                  <a:srgbClr val="800000"/>
                </a:solidFill>
                <a:effectLst/>
                <a:latin typeface="Poppins" panose="00000500000000000000" pitchFamily="2" charset="0"/>
                <a:ea typeface="Times New Roman" panose="02020603050405020304" pitchFamily="18" charset="0"/>
                <a:cs typeface="Poppins" panose="00000500000000000000" pitchFamily="2" charset="0"/>
              </a:rPr>
              <a:t>/form&gt;</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228600" algn="just"/>
            <a:r>
              <a:rPr lang="en-US" sz="900" dirty="0">
                <a:effectLst/>
                <a:latin typeface="Poppins" panose="00000500000000000000" pitchFamily="2" charset="0"/>
                <a:ea typeface="Times New Roman" panose="02020603050405020304" pitchFamily="18" charset="0"/>
                <a:cs typeface="Poppins" panose="00000500000000000000" pitchFamily="2" charset="0"/>
              </a:rPr>
              <a:t>The URL to enter in the action attribute will the URL specify on the </a:t>
            </a:r>
            <a:r>
              <a:rPr lang="en-US" sz="900" dirty="0" err="1">
                <a:effectLst/>
                <a:latin typeface="Poppins" panose="00000500000000000000" pitchFamily="2" charset="0"/>
                <a:ea typeface="Times New Roman" panose="02020603050405020304" pitchFamily="18" charset="0"/>
                <a:cs typeface="Poppins" panose="00000500000000000000" pitchFamily="2" charset="0"/>
              </a:rPr>
              <a:t>documation</a:t>
            </a:r>
            <a:r>
              <a:rPr lang="en-US" sz="900" dirty="0">
                <a:effectLst/>
                <a:latin typeface="Poppins" panose="00000500000000000000" pitchFamily="2" charset="0"/>
                <a:ea typeface="Times New Roman" panose="02020603050405020304" pitchFamily="18" charset="0"/>
                <a:cs typeface="Poppins" panose="00000500000000000000" pitchFamily="2" charset="0"/>
              </a:rPr>
              <a:t> below (See request of Card registration and Top-up).</a:t>
            </a:r>
          </a:p>
        </p:txBody>
      </p:sp>
      <p:sp>
        <p:nvSpPr>
          <p:cNvPr id="57" name="ZoneTexte 56">
            <a:extLst>
              <a:ext uri="{FF2B5EF4-FFF2-40B4-BE49-F238E27FC236}">
                <a16:creationId xmlns:a16="http://schemas.microsoft.com/office/drawing/2014/main" id="{9866906D-3C79-967B-0A3E-6806BA4F19CA}"/>
              </a:ext>
            </a:extLst>
          </p:cNvPr>
          <p:cNvSpPr txBox="1"/>
          <p:nvPr/>
        </p:nvSpPr>
        <p:spPr>
          <a:xfrm>
            <a:off x="6129517" y="1708337"/>
            <a:ext cx="6096000" cy="4872552"/>
          </a:xfrm>
          <a:prstGeom prst="rect">
            <a:avLst/>
          </a:prstGeom>
          <a:noFill/>
        </p:spPr>
        <p:txBody>
          <a:bodyPr wrap="square">
            <a:spAutoFit/>
          </a:bodyPr>
          <a:lstStyle/>
          <a:p>
            <a:pPr>
              <a:lnSpc>
                <a:spcPct val="107000"/>
              </a:lnSpc>
              <a:buClr>
                <a:srgbClr val="000000"/>
              </a:buClr>
              <a:buSzPts val="1000"/>
            </a:pPr>
            <a:r>
              <a:rPr lang="fr-FR" sz="900" b="1" dirty="0">
                <a:latin typeface="Poppins" panose="00000500000000000000" pitchFamily="2" charset="0"/>
                <a:cs typeface="Poppins" panose="00000500000000000000" pitchFamily="2" charset="0"/>
              </a:rPr>
              <a:t>Configure the </a:t>
            </a:r>
            <a:r>
              <a:rPr lang="fr-FR" sz="900" b="1" dirty="0" err="1">
                <a:latin typeface="Poppins" panose="00000500000000000000" pitchFamily="2" charset="0"/>
                <a:cs typeface="Poppins" panose="00000500000000000000" pitchFamily="2" charset="0"/>
              </a:rPr>
              <a:t>hosted</a:t>
            </a:r>
            <a:r>
              <a:rPr lang="fr-FR" sz="900" b="1" dirty="0">
                <a:latin typeface="Poppins" panose="00000500000000000000" pitchFamily="2" charset="0"/>
                <a:cs typeface="Poppins" panose="00000500000000000000" pitchFamily="2" charset="0"/>
              </a:rPr>
              <a:t> </a:t>
            </a:r>
            <a:r>
              <a:rPr lang="fr-FR" sz="900" b="1" dirty="0" err="1">
                <a:latin typeface="Poppins" panose="00000500000000000000" pitchFamily="2" charset="0"/>
                <a:cs typeface="Poppins" panose="00000500000000000000" pitchFamily="2" charset="0"/>
              </a:rPr>
              <a:t>fields</a:t>
            </a:r>
            <a:r>
              <a:rPr lang="fr-FR" sz="900" b="1" dirty="0">
                <a:latin typeface="Poppins" panose="00000500000000000000" pitchFamily="2" charset="0"/>
                <a:cs typeface="Poppins" panose="00000500000000000000" pitchFamily="2" charset="0"/>
              </a:rPr>
              <a:t> </a:t>
            </a:r>
            <a:r>
              <a:rPr lang="fr-FR" sz="900" b="1" dirty="0" err="1">
                <a:latin typeface="Poppins" panose="00000500000000000000" pitchFamily="2" charset="0"/>
                <a:cs typeface="Poppins" panose="00000500000000000000" pitchFamily="2" charset="0"/>
              </a:rPr>
              <a:t>library</a:t>
            </a:r>
            <a:endParaRPr lang="fr-FR" sz="900" b="1" dirty="0">
              <a:latin typeface="Poppins" panose="00000500000000000000" pitchFamily="2" charset="0"/>
              <a:cs typeface="Poppins" panose="00000500000000000000" pitchFamily="2" charset="0"/>
            </a:endParaRPr>
          </a:p>
          <a:p>
            <a:pPr algn="just"/>
            <a:r>
              <a:rPr lang="en-US" sz="900" dirty="0">
                <a:latin typeface="Poppins" panose="00000500000000000000" pitchFamily="2" charset="0"/>
                <a:cs typeface="Poppins" panose="00000500000000000000" pitchFamily="2" charset="0"/>
              </a:rPr>
              <a:t>The next step is to designate the containers in which to create the secured hosted fields, using JavaScript. To do so, initialize the hosted-fields library with your Public API Key and your desired configuration: </a:t>
            </a:r>
            <a:r>
              <a:rPr lang="en-US" sz="900" dirty="0" err="1">
                <a:latin typeface="Poppins" panose="00000500000000000000" pitchFamily="2" charset="0"/>
                <a:cs typeface="Poppins" panose="00000500000000000000" pitchFamily="2" charset="0"/>
              </a:rPr>
              <a:t>S-money</a:t>
            </a:r>
            <a:r>
              <a:rPr lang="en-US" sz="900" dirty="0">
                <a:latin typeface="Poppins" panose="00000500000000000000" pitchFamily="2" charset="0"/>
                <a:cs typeface="Poppins" panose="00000500000000000000" pitchFamily="2" charset="0"/>
              </a:rPr>
              <a:t> must provide the necessary keys to the hosted fields</a:t>
            </a:r>
            <a:r>
              <a:rPr lang="en-US" sz="800" spc="25" dirty="0">
                <a:solidFill>
                  <a:srgbClr val="3B3F41"/>
                </a:solidFill>
                <a:effectLst/>
                <a:latin typeface="Arial" panose="020B0604020202020204" pitchFamily="34" charset="0"/>
                <a:ea typeface="Times New Roman" panose="02020603050405020304" pitchFamily="18" charset="0"/>
                <a:cs typeface="Arial" panose="020B0604020202020204" pitchFamily="34" charset="0"/>
              </a:rPr>
              <a:t>.</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 </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&lt;</a:t>
            </a:r>
            <a:r>
              <a:rPr lang="en-US" sz="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script</a:t>
            </a:r>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800" dirty="0">
                <a:solidFill>
                  <a:srgbClr val="FF0000"/>
                </a:solidFill>
                <a:effectLst/>
                <a:latin typeface="Consolas" panose="020B0609020204030204" pitchFamily="49" charset="0"/>
                <a:ea typeface="Times New Roman" panose="02020603050405020304" pitchFamily="18" charset="0"/>
                <a:cs typeface="Consolas" panose="020B0609020204030204" pitchFamily="49" charset="0"/>
              </a:rPr>
              <a:t>type</a:t>
            </a:r>
            <a:r>
              <a:rPr lang="en-US" sz="8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="text/</a:t>
            </a:r>
            <a:r>
              <a:rPr lang="en-US" sz="800" dirty="0" err="1">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javascript</a:t>
            </a:r>
            <a:r>
              <a:rPr lang="en-US" sz="8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"&gt;</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800" dirty="0">
                <a:solidFill>
                  <a:srgbClr val="008000"/>
                </a:solidFill>
                <a:effectLst/>
                <a:latin typeface="Consolas" panose="020B0609020204030204" pitchFamily="49" charset="0"/>
                <a:ea typeface="Times New Roman" panose="02020603050405020304" pitchFamily="18" charset="0"/>
                <a:cs typeface="Consolas" panose="020B0609020204030204" pitchFamily="49" charset="0"/>
              </a:rPr>
              <a:t>// Initialize the hosted-fields library</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8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var</a:t>
            </a:r>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8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hfields</a:t>
            </a:r>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 be2bill.hostedFields({</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800" dirty="0">
                <a:solidFill>
                  <a:srgbClr val="008000"/>
                </a:solidFill>
                <a:effectLst/>
                <a:latin typeface="Consolas" panose="020B0609020204030204" pitchFamily="49" charset="0"/>
                <a:ea typeface="Times New Roman" panose="02020603050405020304" pitchFamily="18" charset="0"/>
                <a:cs typeface="Consolas" panose="020B0609020204030204" pitchFamily="49" charset="0"/>
              </a:rPr>
              <a:t>// Use your Public API Key</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key: {</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id : ‘</a:t>
            </a:r>
            <a:r>
              <a:rPr lang="en-US" sz="800" dirty="0">
                <a:solidFill>
                  <a:srgbClr val="A31515"/>
                </a:solidFill>
                <a:effectLst/>
                <a:latin typeface="Consolas" panose="020B0609020204030204" pitchFamily="49" charset="0"/>
                <a:ea typeface="Times New Roman" panose="02020603050405020304" pitchFamily="18" charset="0"/>
                <a:cs typeface="Consolas" panose="020B0609020204030204" pitchFamily="49" charset="0"/>
              </a:rPr>
              <a:t>XXX’</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value : ‘</a:t>
            </a:r>
            <a:r>
              <a:rPr lang="en-US" sz="800" dirty="0">
                <a:solidFill>
                  <a:srgbClr val="A31515"/>
                </a:solidFill>
                <a:effectLst/>
                <a:latin typeface="Consolas" panose="020B0609020204030204" pitchFamily="49" charset="0"/>
                <a:ea typeface="Times New Roman" panose="02020603050405020304" pitchFamily="18" charset="0"/>
                <a:cs typeface="Consolas" panose="020B0609020204030204" pitchFamily="49" charset="0"/>
              </a:rPr>
              <a:t>XXX’</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500" dirty="0">
                <a:effectLst/>
                <a:latin typeface="Poppins" panose="00000500000000000000" pitchFamily="2" charset="0"/>
                <a:ea typeface="Times New Roman" panose="02020603050405020304" pitchFamily="18" charset="0"/>
                <a:cs typeface="Poppins" panose="00000500000000000000" pitchFamily="2" charset="0"/>
              </a:rPr>
              <a:t> </a:t>
            </a:r>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800" dirty="0">
                <a:solidFill>
                  <a:srgbClr val="008000"/>
                </a:solidFill>
                <a:effectLst/>
                <a:latin typeface="Consolas" panose="020B0609020204030204" pitchFamily="49" charset="0"/>
                <a:ea typeface="Times New Roman" panose="02020603050405020304" pitchFamily="18" charset="0"/>
                <a:cs typeface="Consolas" panose="020B0609020204030204" pitchFamily="49" charset="0"/>
              </a:rPr>
              <a:t>// Link and configure each hosted input field by providing the corresponding container ID</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fields: {</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800" dirty="0">
                <a:solidFill>
                  <a:srgbClr val="A31515"/>
                </a:solidFill>
                <a:effectLst/>
                <a:latin typeface="Consolas" panose="020B0609020204030204" pitchFamily="49" charset="0"/>
                <a:ea typeface="Times New Roman" panose="02020603050405020304" pitchFamily="18" charset="0"/>
                <a:cs typeface="Consolas" panose="020B0609020204030204" pitchFamily="49" charset="0"/>
              </a:rPr>
              <a:t>'card'</a:t>
            </a:r>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id: </a:t>
            </a:r>
            <a:r>
              <a:rPr lang="en-US" sz="800" dirty="0">
                <a:solidFill>
                  <a:srgbClr val="A31515"/>
                </a:solidFill>
                <a:effectLst/>
                <a:latin typeface="Consolas" panose="020B0609020204030204" pitchFamily="49" charset="0"/>
                <a:ea typeface="Times New Roman" panose="02020603050405020304" pitchFamily="18" charset="0"/>
                <a:cs typeface="Consolas" panose="020B0609020204030204" pitchFamily="49" charset="0"/>
              </a:rPr>
              <a:t>'card-container',</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marL="449580" indent="449580" algn="just"/>
            <a:r>
              <a:rPr lang="en-US" sz="800" dirty="0">
                <a:solidFill>
                  <a:srgbClr val="008000"/>
                </a:solidFill>
                <a:effectLst/>
                <a:latin typeface="Consolas" panose="020B0609020204030204" pitchFamily="49" charset="0"/>
                <a:ea typeface="Times New Roman" panose="02020603050405020304" pitchFamily="18" charset="0"/>
                <a:cs typeface="Consolas" panose="020B0609020204030204" pitchFamily="49" charset="0"/>
              </a:rPr>
              <a:t>  //enable the card field format auto spacing</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80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enableAutospacing</a:t>
            </a:r>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800" dirty="0">
                <a:solidFill>
                  <a:srgbClr val="A31515"/>
                </a:solidFill>
                <a:effectLst/>
                <a:latin typeface="Consolas" panose="020B0609020204030204" pitchFamily="49" charset="0"/>
                <a:ea typeface="Times New Roman" panose="02020603050405020304" pitchFamily="18" charset="0"/>
                <a:cs typeface="Consolas" panose="020B0609020204030204" pitchFamily="49" charset="0"/>
              </a:rPr>
              <a:t>true</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800" dirty="0">
                <a:solidFill>
                  <a:srgbClr val="A31515"/>
                </a:solidFill>
                <a:effectLst/>
                <a:latin typeface="Consolas" panose="020B0609020204030204" pitchFamily="49" charset="0"/>
                <a:ea typeface="Times New Roman" panose="02020603050405020304" pitchFamily="18" charset="0"/>
                <a:cs typeface="Consolas" panose="020B0609020204030204" pitchFamily="49" charset="0"/>
              </a:rPr>
              <a:t>'expiry'</a:t>
            </a:r>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id: </a:t>
            </a:r>
            <a:r>
              <a:rPr lang="en-US" sz="800" dirty="0">
                <a:solidFill>
                  <a:srgbClr val="A31515"/>
                </a:solidFill>
                <a:effectLst/>
                <a:latin typeface="Consolas" panose="020B0609020204030204" pitchFamily="49" charset="0"/>
                <a:ea typeface="Times New Roman" panose="02020603050405020304" pitchFamily="18" charset="0"/>
                <a:cs typeface="Consolas" panose="020B0609020204030204" pitchFamily="49" charset="0"/>
              </a:rPr>
              <a:t>'expiry-container'</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800" dirty="0">
                <a:solidFill>
                  <a:srgbClr val="A31515"/>
                </a:solidFill>
                <a:effectLst/>
                <a:latin typeface="Consolas" panose="020B0609020204030204" pitchFamily="49" charset="0"/>
                <a:ea typeface="Times New Roman" panose="02020603050405020304" pitchFamily="18" charset="0"/>
                <a:cs typeface="Consolas" panose="020B0609020204030204" pitchFamily="49" charset="0"/>
              </a:rPr>
              <a:t>'cryptogram'</a:t>
            </a:r>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id: </a:t>
            </a:r>
            <a:r>
              <a:rPr lang="en-US" sz="800" dirty="0">
                <a:solidFill>
                  <a:srgbClr val="A31515"/>
                </a:solidFill>
                <a:effectLst/>
                <a:latin typeface="Consolas" panose="020B0609020204030204" pitchFamily="49" charset="0"/>
                <a:ea typeface="Times New Roman" panose="02020603050405020304" pitchFamily="18" charset="0"/>
                <a:cs typeface="Consolas" panose="020B0609020204030204" pitchFamily="49" charset="0"/>
              </a:rPr>
              <a:t>'</a:t>
            </a:r>
            <a:r>
              <a:rPr lang="en-US" sz="800" dirty="0" err="1">
                <a:solidFill>
                  <a:srgbClr val="A31515"/>
                </a:solidFill>
                <a:effectLst/>
                <a:latin typeface="Consolas" panose="020B0609020204030204" pitchFamily="49" charset="0"/>
                <a:ea typeface="Times New Roman" panose="02020603050405020304" pitchFamily="18" charset="0"/>
                <a:cs typeface="Consolas" panose="020B0609020204030204" pitchFamily="49" charset="0"/>
              </a:rPr>
              <a:t>cvv</a:t>
            </a:r>
            <a:r>
              <a:rPr lang="en-US" sz="800" dirty="0">
                <a:solidFill>
                  <a:srgbClr val="A31515"/>
                </a:solidFill>
                <a:effectLst/>
                <a:latin typeface="Consolas" panose="020B0609020204030204" pitchFamily="49" charset="0"/>
                <a:ea typeface="Times New Roman" panose="02020603050405020304" pitchFamily="18" charset="0"/>
                <a:cs typeface="Consolas" panose="020B0609020204030204" pitchFamily="49" charset="0"/>
              </a:rPr>
              <a:t>-container'</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marL="449580"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800" dirty="0">
                <a:solidFill>
                  <a:srgbClr val="A31515"/>
                </a:solidFill>
                <a:effectLst/>
                <a:latin typeface="Consolas" panose="020B0609020204030204" pitchFamily="49" charset="0"/>
                <a:ea typeface="Times New Roman" panose="02020603050405020304" pitchFamily="18" charset="0"/>
                <a:cs typeface="Consolas" panose="020B0609020204030204" pitchFamily="49" charset="0"/>
              </a:rPr>
              <a:t>'brand'</a:t>
            </a:r>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id: </a:t>
            </a:r>
            <a:r>
              <a:rPr lang="en-US" sz="800" dirty="0">
                <a:solidFill>
                  <a:srgbClr val="A31515"/>
                </a:solidFill>
                <a:effectLst/>
                <a:latin typeface="Consolas" panose="020B0609020204030204" pitchFamily="49" charset="0"/>
                <a:ea typeface="Times New Roman" panose="02020603050405020304" pitchFamily="18" charset="0"/>
                <a:cs typeface="Consolas" panose="020B0609020204030204" pitchFamily="49" charset="0"/>
              </a:rPr>
              <a:t>'brand-container'</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800" dirty="0">
                <a:solidFill>
                  <a:srgbClr val="008000"/>
                </a:solidFill>
                <a:effectLst/>
                <a:latin typeface="Consolas" panose="020B0609020204030204" pitchFamily="49" charset="0"/>
                <a:ea typeface="Times New Roman" panose="02020603050405020304" pitchFamily="18" charset="0"/>
                <a:cs typeface="Consolas" panose="020B0609020204030204" pitchFamily="49" charset="0"/>
              </a:rPr>
              <a:t>// Choose the language for error messages</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location: </a:t>
            </a:r>
            <a:r>
              <a:rPr lang="en-US" sz="800" dirty="0">
                <a:solidFill>
                  <a:srgbClr val="A31515"/>
                </a:solidFill>
                <a:effectLst/>
                <a:latin typeface="Consolas" panose="020B0609020204030204" pitchFamily="49" charset="0"/>
                <a:ea typeface="Times New Roman" panose="02020603050405020304" pitchFamily="18" charset="0"/>
                <a:cs typeface="Consolas" panose="020B0609020204030204" pitchFamily="49" charset="0"/>
              </a:rPr>
              <a:t>"</a:t>
            </a:r>
            <a:r>
              <a:rPr lang="en-US" sz="800" dirty="0" err="1">
                <a:solidFill>
                  <a:srgbClr val="A31515"/>
                </a:solidFill>
                <a:effectLst/>
                <a:latin typeface="Consolas" panose="020B0609020204030204" pitchFamily="49" charset="0"/>
                <a:ea typeface="Times New Roman" panose="02020603050405020304" pitchFamily="18" charset="0"/>
                <a:cs typeface="Consolas" panose="020B0609020204030204" pitchFamily="49" charset="0"/>
              </a:rPr>
              <a:t>fr</a:t>
            </a:r>
            <a:r>
              <a:rPr lang="en-US" sz="800" dirty="0">
                <a:solidFill>
                  <a:srgbClr val="A31515"/>
                </a:solidFill>
                <a:effectLst/>
                <a:latin typeface="Consolas" panose="020B0609020204030204" pitchFamily="49" charset="0"/>
                <a:ea typeface="Times New Roman" panose="02020603050405020304" pitchFamily="18" charset="0"/>
                <a:cs typeface="Consolas" panose="020B0609020204030204" pitchFamily="49" charset="0"/>
              </a:rPr>
              <a:t>"</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endParaRPr lang="fr-FR" sz="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8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&lt;/</a:t>
            </a:r>
            <a:r>
              <a:rPr lang="en-US" sz="800" dirty="0">
                <a:solidFill>
                  <a:srgbClr val="800000"/>
                </a:solidFill>
                <a:effectLst/>
                <a:latin typeface="Consolas" panose="020B0609020204030204" pitchFamily="49" charset="0"/>
                <a:ea typeface="Times New Roman" panose="02020603050405020304" pitchFamily="18" charset="0"/>
                <a:cs typeface="Consolas" panose="020B0609020204030204" pitchFamily="49" charset="0"/>
              </a:rPr>
              <a:t>script</a:t>
            </a:r>
            <a:r>
              <a:rPr lang="en-US" sz="80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&gt;</a:t>
            </a:r>
          </a:p>
          <a:p>
            <a:pPr algn="just"/>
            <a:endParaRPr lang="fr-FR" sz="7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US" sz="900" dirty="0">
                <a:latin typeface="Poppins" panose="00000500000000000000" pitchFamily="2" charset="0"/>
                <a:cs typeface="Poppins" panose="00000500000000000000" pitchFamily="2" charset="0"/>
              </a:rPr>
              <a:t>The identifiers used in the script to designate the fields are those used for the identifiers of the containers created in the form. This allow the script to inject the fields hosted by Dalenys in these containers.</a:t>
            </a:r>
            <a:endParaRPr lang="en-US" sz="900" dirty="0">
              <a:effectLst/>
              <a:latin typeface="Poppins" panose="00000500000000000000" pitchFamily="2" charset="0"/>
              <a:ea typeface="Times New Roman" panose="02020603050405020304" pitchFamily="18" charset="0"/>
              <a:cs typeface="Poppins" panose="00000500000000000000" pitchFamily="2" charset="0"/>
            </a:endParaRPr>
          </a:p>
        </p:txBody>
      </p:sp>
      <p:sp>
        <p:nvSpPr>
          <p:cNvPr id="58" name="Ellipse 57">
            <a:extLst>
              <a:ext uri="{FF2B5EF4-FFF2-40B4-BE49-F238E27FC236}">
                <a16:creationId xmlns:a16="http://schemas.microsoft.com/office/drawing/2014/main" id="{563DCBDF-7E1E-5283-120E-2CF94C5F2366}"/>
              </a:ext>
            </a:extLst>
          </p:cNvPr>
          <p:cNvSpPr/>
          <p:nvPr/>
        </p:nvSpPr>
        <p:spPr>
          <a:xfrm>
            <a:off x="81377" y="179696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200" dirty="0">
                <a:latin typeface="Poppins SemiBold" panose="00000700000000000000" pitchFamily="2" charset="0"/>
                <a:cs typeface="Poppins SemiBold" panose="00000700000000000000" pitchFamily="2" charset="0"/>
              </a:rPr>
              <a:t>1</a:t>
            </a:r>
          </a:p>
        </p:txBody>
      </p:sp>
      <p:sp>
        <p:nvSpPr>
          <p:cNvPr id="59" name="Ellipse 58">
            <a:extLst>
              <a:ext uri="{FF2B5EF4-FFF2-40B4-BE49-F238E27FC236}">
                <a16:creationId xmlns:a16="http://schemas.microsoft.com/office/drawing/2014/main" id="{D08834AC-56A8-F8EA-56DE-A1BF6A377EDD}"/>
              </a:ext>
            </a:extLst>
          </p:cNvPr>
          <p:cNvSpPr/>
          <p:nvPr/>
        </p:nvSpPr>
        <p:spPr>
          <a:xfrm>
            <a:off x="85296" y="3245502"/>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200" dirty="0">
                <a:latin typeface="Poppins SemiBold" panose="00000700000000000000" pitchFamily="2" charset="0"/>
                <a:cs typeface="Poppins SemiBold" panose="00000700000000000000" pitchFamily="2" charset="0"/>
              </a:rPr>
              <a:t>2</a:t>
            </a:r>
          </a:p>
        </p:txBody>
      </p:sp>
      <p:sp>
        <p:nvSpPr>
          <p:cNvPr id="60" name="Ellipse 59">
            <a:extLst>
              <a:ext uri="{FF2B5EF4-FFF2-40B4-BE49-F238E27FC236}">
                <a16:creationId xmlns:a16="http://schemas.microsoft.com/office/drawing/2014/main" id="{2AD5D1A7-D84C-7EFF-6D19-C19B0471CB02}"/>
              </a:ext>
            </a:extLst>
          </p:cNvPr>
          <p:cNvSpPr/>
          <p:nvPr/>
        </p:nvSpPr>
        <p:spPr>
          <a:xfrm>
            <a:off x="5949517" y="1745225"/>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200" dirty="0">
                <a:latin typeface="Poppins SemiBold" panose="00000700000000000000" pitchFamily="2" charset="0"/>
                <a:cs typeface="Poppins SemiBold" panose="00000700000000000000" pitchFamily="2" charset="0"/>
              </a:rPr>
              <a:t>4</a:t>
            </a:r>
          </a:p>
        </p:txBody>
      </p:sp>
      <p:sp>
        <p:nvSpPr>
          <p:cNvPr id="61" name="Ellipse 60">
            <a:extLst>
              <a:ext uri="{FF2B5EF4-FFF2-40B4-BE49-F238E27FC236}">
                <a16:creationId xmlns:a16="http://schemas.microsoft.com/office/drawing/2014/main" id="{C70D2C36-B26E-EE69-2FB4-A9285C247A67}"/>
              </a:ext>
            </a:extLst>
          </p:cNvPr>
          <p:cNvSpPr/>
          <p:nvPr/>
        </p:nvSpPr>
        <p:spPr>
          <a:xfrm>
            <a:off x="76931" y="3954187"/>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200" dirty="0">
                <a:latin typeface="Poppins SemiBold" panose="00000700000000000000" pitchFamily="2" charset="0"/>
                <a:cs typeface="Poppins SemiBold" panose="00000700000000000000" pitchFamily="2" charset="0"/>
              </a:rPr>
              <a:t>3</a:t>
            </a:r>
          </a:p>
        </p:txBody>
      </p:sp>
    </p:spTree>
    <p:extLst>
      <p:ext uri="{BB962C8B-B14F-4D97-AF65-F5344CB8AC3E}">
        <p14:creationId xmlns:p14="http://schemas.microsoft.com/office/powerpoint/2010/main" val="3575920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88D395-0555-458C-894B-56979A99488B}"/>
              </a:ext>
            </a:extLst>
          </p:cNvPr>
          <p:cNvSpPr>
            <a:spLocks noGrp="1"/>
          </p:cNvSpPr>
          <p:nvPr>
            <p:ph type="title"/>
          </p:nvPr>
        </p:nvSpPr>
        <p:spPr>
          <a:xfrm>
            <a:off x="1027480" y="245166"/>
            <a:ext cx="10285576" cy="1414090"/>
          </a:xfrm>
        </p:spPr>
        <p:txBody>
          <a:bodyPr/>
          <a:lstStyle/>
          <a:p>
            <a:r>
              <a:rPr lang="fr-FR" dirty="0" err="1"/>
              <a:t>Hosted</a:t>
            </a:r>
            <a:r>
              <a:rPr lang="fr-FR" dirty="0"/>
              <a:t> Fields </a:t>
            </a:r>
            <a:r>
              <a:rPr lang="fr-FR" dirty="0" err="1"/>
              <a:t>Integration</a:t>
            </a:r>
            <a:r>
              <a:rPr lang="fr-FR" dirty="0"/>
              <a:t> (2/2)</a:t>
            </a:r>
          </a:p>
        </p:txBody>
      </p:sp>
      <p:sp>
        <p:nvSpPr>
          <p:cNvPr id="17" name="Rectangle 6">
            <a:extLst>
              <a:ext uri="{FF2B5EF4-FFF2-40B4-BE49-F238E27FC236}">
                <a16:creationId xmlns:a16="http://schemas.microsoft.com/office/drawing/2014/main" id="{5B02C6FB-566C-2049-8202-7315E304025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5" name="Rectangle 8">
            <a:extLst>
              <a:ext uri="{FF2B5EF4-FFF2-40B4-BE49-F238E27FC236}">
                <a16:creationId xmlns:a16="http://schemas.microsoft.com/office/drawing/2014/main" id="{9094A014-C78D-1744-E305-A9409350ED0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3" name="Rectangle 2">
            <a:extLst>
              <a:ext uri="{FF2B5EF4-FFF2-40B4-BE49-F238E27FC236}">
                <a16:creationId xmlns:a16="http://schemas.microsoft.com/office/drawing/2014/main" id="{D7CB972F-EFD2-5996-8289-EC30FA4D2381}"/>
              </a:ext>
            </a:extLst>
          </p:cNvPr>
          <p:cNvSpPr/>
          <p:nvPr/>
        </p:nvSpPr>
        <p:spPr>
          <a:xfrm>
            <a:off x="9528202" y="84524"/>
            <a:ext cx="2529355" cy="102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830606A3-540A-193A-CB37-086583EE08E1}"/>
              </a:ext>
            </a:extLst>
          </p:cNvPr>
          <p:cNvSpPr txBox="1"/>
          <p:nvPr/>
        </p:nvSpPr>
        <p:spPr>
          <a:xfrm>
            <a:off x="410561" y="1659256"/>
            <a:ext cx="3280169" cy="1506374"/>
          </a:xfrm>
          <a:prstGeom prst="rect">
            <a:avLst/>
          </a:prstGeom>
          <a:noFill/>
        </p:spPr>
        <p:txBody>
          <a:bodyPr wrap="square">
            <a:spAutoFit/>
          </a:bodyPr>
          <a:lstStyle/>
          <a:p>
            <a:pPr algn="just"/>
            <a:endParaRPr lang="en-US" sz="900" dirty="0">
              <a:latin typeface="Poppins" panose="00000500000000000000" pitchFamily="2" charset="0"/>
              <a:ea typeface="Times New Roman" panose="02020603050405020304" pitchFamily="18" charset="0"/>
              <a:cs typeface="Poppins" panose="00000500000000000000" pitchFamily="2" charset="0"/>
            </a:endParaRPr>
          </a:p>
          <a:p>
            <a:pPr lvl="0" algn="l">
              <a:lnSpc>
                <a:spcPct val="107000"/>
              </a:lnSpc>
              <a:buClr>
                <a:srgbClr val="000000"/>
              </a:buClr>
              <a:buSzPts val="1000"/>
            </a:pPr>
            <a:r>
              <a:rPr lang="en-US" sz="900" b="1" dirty="0">
                <a:effectLst/>
                <a:latin typeface="Poppins" panose="00000500000000000000" pitchFamily="2" charset="0"/>
                <a:ea typeface="Times New Roman" panose="02020603050405020304" pitchFamily="18" charset="0"/>
                <a:cs typeface="Poppins" panose="00000500000000000000" pitchFamily="2" charset="0"/>
              </a:rPr>
              <a:t>Load the hosted fields library</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indent="449580" algn="just"/>
            <a:r>
              <a:rPr lang="en-US" sz="9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&lt;</a:t>
            </a:r>
            <a:r>
              <a:rPr lang="en-US" sz="900" dirty="0">
                <a:solidFill>
                  <a:srgbClr val="800000"/>
                </a:solidFill>
                <a:effectLst/>
                <a:latin typeface="Poppins" panose="00000500000000000000" pitchFamily="2" charset="0"/>
                <a:ea typeface="Times New Roman" panose="02020603050405020304" pitchFamily="18" charset="0"/>
                <a:cs typeface="Poppins" panose="00000500000000000000" pitchFamily="2" charset="0"/>
              </a:rPr>
              <a:t>script</a:t>
            </a:r>
            <a:r>
              <a:rPr lang="en-US" sz="9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900" dirty="0">
                <a:solidFill>
                  <a:srgbClr val="FF0000"/>
                </a:solidFill>
                <a:effectLst/>
                <a:latin typeface="Poppins" panose="00000500000000000000" pitchFamily="2" charset="0"/>
                <a:ea typeface="Times New Roman" panose="02020603050405020304" pitchFamily="18" charset="0"/>
                <a:cs typeface="Poppins" panose="00000500000000000000" pitchFamily="2" charset="0"/>
              </a:rPr>
              <a:t>type</a:t>
            </a:r>
            <a:r>
              <a:rPr lang="en-US" sz="9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="text/</a:t>
            </a:r>
            <a:r>
              <a:rPr lang="en-US" sz="900" dirty="0" err="1">
                <a:solidFill>
                  <a:srgbClr val="0000FF"/>
                </a:solidFill>
                <a:effectLst/>
                <a:latin typeface="Poppins" panose="00000500000000000000" pitchFamily="2" charset="0"/>
                <a:ea typeface="Times New Roman" panose="02020603050405020304" pitchFamily="18" charset="0"/>
                <a:cs typeface="Poppins" panose="00000500000000000000" pitchFamily="2" charset="0"/>
              </a:rPr>
              <a:t>javascript</a:t>
            </a:r>
            <a:r>
              <a:rPr lang="en-US" sz="9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"&gt;</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457200" algn="just"/>
            <a:r>
              <a:rPr lang="en-US" sz="9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9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hfields.load</a:t>
            </a:r>
            <a:r>
              <a:rPr lang="en-US" sz="9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457200" algn="just"/>
            <a:r>
              <a:rPr lang="fr-FR" sz="9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&lt;/</a:t>
            </a:r>
            <a:r>
              <a:rPr lang="fr-FR" sz="900" dirty="0">
                <a:solidFill>
                  <a:srgbClr val="800000"/>
                </a:solidFill>
                <a:effectLst/>
                <a:latin typeface="Poppins" panose="00000500000000000000" pitchFamily="2" charset="0"/>
                <a:ea typeface="Times New Roman" panose="02020603050405020304" pitchFamily="18" charset="0"/>
                <a:cs typeface="Poppins" panose="00000500000000000000" pitchFamily="2" charset="0"/>
              </a:rPr>
              <a:t>script</a:t>
            </a:r>
            <a:r>
              <a:rPr lang="fr-FR" sz="9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&gt;</a:t>
            </a:r>
            <a:endParaRPr lang="fr-FR" sz="900" dirty="0">
              <a:solidFill>
                <a:srgbClr val="0000FF"/>
              </a:solidFill>
              <a:latin typeface="Poppins" panose="00000500000000000000" pitchFamily="2" charset="0"/>
              <a:ea typeface="Times New Roman" panose="02020603050405020304" pitchFamily="18" charset="0"/>
              <a:cs typeface="Poppins" panose="00000500000000000000" pitchFamily="2" charset="0"/>
            </a:endParaRPr>
          </a:p>
          <a:p>
            <a:pPr algn="just"/>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a:lnSpc>
                <a:spcPct val="107000"/>
              </a:lnSpc>
              <a:buClr>
                <a:srgbClr val="000000"/>
              </a:buClr>
              <a:buSzPts val="1000"/>
            </a:pPr>
            <a:r>
              <a:rPr lang="en-US" sz="900" dirty="0">
                <a:effectLst/>
                <a:latin typeface="Poppins" panose="00000500000000000000" pitchFamily="2" charset="0"/>
                <a:ea typeface="Times New Roman" panose="02020603050405020304" pitchFamily="18" charset="0"/>
                <a:cs typeface="Poppins" panose="00000500000000000000" pitchFamily="2" charset="0"/>
              </a:rPr>
              <a:t>At this point, your web browser may display the bank card input fields into their containers.</a:t>
            </a:r>
          </a:p>
          <a:p>
            <a:pPr marL="457200" indent="228600" algn="just"/>
            <a:endParaRPr lang="en-US" sz="900" dirty="0">
              <a:effectLst/>
              <a:latin typeface="Poppins" panose="00000500000000000000" pitchFamily="2" charset="0"/>
              <a:ea typeface="Times New Roman" panose="02020603050405020304" pitchFamily="18" charset="0"/>
              <a:cs typeface="Poppins" panose="00000500000000000000" pitchFamily="2" charset="0"/>
            </a:endParaRPr>
          </a:p>
          <a:p>
            <a:pPr marL="457200" indent="228600" algn="just"/>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p:txBody>
      </p:sp>
      <p:sp>
        <p:nvSpPr>
          <p:cNvPr id="8" name="Ellipse 7">
            <a:extLst>
              <a:ext uri="{FF2B5EF4-FFF2-40B4-BE49-F238E27FC236}">
                <a16:creationId xmlns:a16="http://schemas.microsoft.com/office/drawing/2014/main" id="{30324A79-7999-BD11-E386-9A254EA259C0}"/>
              </a:ext>
            </a:extLst>
          </p:cNvPr>
          <p:cNvSpPr/>
          <p:nvPr/>
        </p:nvSpPr>
        <p:spPr>
          <a:xfrm>
            <a:off x="230561" y="181783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200" dirty="0">
                <a:latin typeface="Poppins SemiBold" panose="00000700000000000000" pitchFamily="2" charset="0"/>
                <a:cs typeface="Poppins SemiBold" panose="00000700000000000000" pitchFamily="2" charset="0"/>
              </a:rPr>
              <a:t>5</a:t>
            </a:r>
          </a:p>
        </p:txBody>
      </p:sp>
      <p:sp>
        <p:nvSpPr>
          <p:cNvPr id="9" name="Ellipse 8">
            <a:extLst>
              <a:ext uri="{FF2B5EF4-FFF2-40B4-BE49-F238E27FC236}">
                <a16:creationId xmlns:a16="http://schemas.microsoft.com/office/drawing/2014/main" id="{069046AC-D3BD-0B94-3014-6E76A71388F5}"/>
              </a:ext>
            </a:extLst>
          </p:cNvPr>
          <p:cNvSpPr/>
          <p:nvPr/>
        </p:nvSpPr>
        <p:spPr>
          <a:xfrm>
            <a:off x="4308370" y="1817831"/>
            <a:ext cx="180000" cy="1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200" dirty="0">
                <a:latin typeface="Poppins SemiBold" panose="00000700000000000000" pitchFamily="2" charset="0"/>
                <a:cs typeface="Poppins SemiBold" panose="00000700000000000000" pitchFamily="2" charset="0"/>
              </a:rPr>
              <a:t>6</a:t>
            </a:r>
          </a:p>
        </p:txBody>
      </p:sp>
      <p:grpSp>
        <p:nvGrpSpPr>
          <p:cNvPr id="4" name="Groupe 3">
            <a:extLst>
              <a:ext uri="{FF2B5EF4-FFF2-40B4-BE49-F238E27FC236}">
                <a16:creationId xmlns:a16="http://schemas.microsoft.com/office/drawing/2014/main" id="{0A1916E9-E99C-19D0-D568-C0A1E9E5F3B2}"/>
              </a:ext>
            </a:extLst>
          </p:cNvPr>
          <p:cNvGrpSpPr/>
          <p:nvPr/>
        </p:nvGrpSpPr>
        <p:grpSpPr>
          <a:xfrm>
            <a:off x="4512366" y="1775891"/>
            <a:ext cx="7769049" cy="4700493"/>
            <a:chOff x="4459357" y="1271778"/>
            <a:chExt cx="7769049" cy="4700493"/>
          </a:xfrm>
        </p:grpSpPr>
        <p:sp>
          <p:nvSpPr>
            <p:cNvPr id="10" name="ZoneTexte 9">
              <a:extLst>
                <a:ext uri="{FF2B5EF4-FFF2-40B4-BE49-F238E27FC236}">
                  <a16:creationId xmlns:a16="http://schemas.microsoft.com/office/drawing/2014/main" id="{384B61ED-005C-92AE-AC93-70E0F7BBEC65}"/>
                </a:ext>
              </a:extLst>
            </p:cNvPr>
            <p:cNvSpPr txBox="1"/>
            <p:nvPr/>
          </p:nvSpPr>
          <p:spPr>
            <a:xfrm>
              <a:off x="4459358" y="1271778"/>
              <a:ext cx="7769048" cy="2050690"/>
            </a:xfrm>
            <a:prstGeom prst="rect">
              <a:avLst/>
            </a:prstGeom>
            <a:noFill/>
          </p:spPr>
          <p:txBody>
            <a:bodyPr wrap="square">
              <a:spAutoFit/>
            </a:bodyPr>
            <a:lstStyle/>
            <a:p>
              <a:pPr lvl="0" algn="l">
                <a:lnSpc>
                  <a:spcPct val="107000"/>
                </a:lnSpc>
                <a:buClr>
                  <a:srgbClr val="000000"/>
                </a:buClr>
                <a:buSzPts val="1000"/>
              </a:pPr>
              <a:r>
                <a:rPr lang="fr-FR" sz="900" b="1" dirty="0" err="1">
                  <a:effectLst/>
                  <a:latin typeface="Poppins" panose="00000500000000000000" pitchFamily="2" charset="0"/>
                  <a:ea typeface="Times New Roman" panose="02020603050405020304" pitchFamily="18" charset="0"/>
                  <a:cs typeface="Poppins" panose="00000500000000000000" pitchFamily="2" charset="0"/>
                </a:rPr>
                <a:t>Token</a:t>
              </a:r>
              <a:r>
                <a:rPr lang="fr-FR" sz="900" b="1" dirty="0">
                  <a:effectLst/>
                  <a:latin typeface="Poppins" panose="00000500000000000000" pitchFamily="2" charset="0"/>
                  <a:ea typeface="Times New Roman" panose="02020603050405020304" pitchFamily="18" charset="0"/>
                  <a:cs typeface="Poppins" panose="00000500000000000000" pitchFamily="2" charset="0"/>
                </a:rPr>
                <a:t> </a:t>
              </a:r>
              <a:r>
                <a:rPr lang="fr-FR" sz="900" b="1" dirty="0" err="1">
                  <a:effectLst/>
                  <a:latin typeface="Poppins" panose="00000500000000000000" pitchFamily="2" charset="0"/>
                  <a:ea typeface="Times New Roman" panose="02020603050405020304" pitchFamily="18" charset="0"/>
                  <a:cs typeface="Poppins" panose="00000500000000000000" pitchFamily="2" charset="0"/>
                </a:rPr>
                <a:t>generation</a:t>
              </a:r>
              <a:endParaRPr lang="fr-FR" sz="900" b="1" dirty="0">
                <a:effectLst/>
                <a:latin typeface="Poppins" panose="00000500000000000000" pitchFamily="2" charset="0"/>
                <a:ea typeface="Times New Roman" panose="02020603050405020304" pitchFamily="18" charset="0"/>
                <a:cs typeface="Poppins" panose="00000500000000000000" pitchFamily="2" charset="0"/>
              </a:endParaRPr>
            </a:p>
            <a:p>
              <a:pPr lvl="0" algn="l">
                <a:lnSpc>
                  <a:spcPct val="107000"/>
                </a:lnSpc>
                <a:buClr>
                  <a:srgbClr val="000000"/>
                </a:buClr>
                <a:buSzPts val="1000"/>
              </a:pP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900" dirty="0">
                  <a:effectLst/>
                  <a:latin typeface="Poppins" panose="00000500000000000000" pitchFamily="2" charset="0"/>
                  <a:ea typeface="Times New Roman" panose="02020603050405020304" pitchFamily="18" charset="0"/>
                  <a:cs typeface="Poppins" panose="00000500000000000000" pitchFamily="2" charset="0"/>
                </a:rPr>
                <a:t>Once the user submits the form, you should call the </a:t>
              </a:r>
              <a:r>
                <a:rPr lang="en-US" sz="900" dirty="0" err="1">
                  <a:effectLst/>
                  <a:latin typeface="Poppins" panose="00000500000000000000" pitchFamily="2" charset="0"/>
                  <a:ea typeface="Times New Roman" panose="02020603050405020304" pitchFamily="18" charset="0"/>
                  <a:cs typeface="Poppins" panose="00000500000000000000" pitchFamily="2" charset="0"/>
                </a:rPr>
                <a:t>createToken</a:t>
              </a:r>
              <a:r>
                <a:rPr lang="en-US" sz="900" dirty="0">
                  <a:effectLst/>
                  <a:latin typeface="Poppins" panose="00000500000000000000" pitchFamily="2" charset="0"/>
                  <a:ea typeface="Times New Roman" panose="02020603050405020304" pitchFamily="18" charset="0"/>
                  <a:cs typeface="Poppins" panose="00000500000000000000" pitchFamily="2" charset="0"/>
                </a:rPr>
                <a:t> method to trigger the tokenization process.</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900" dirty="0">
                  <a:effectLst/>
                  <a:latin typeface="Poppins" panose="00000500000000000000" pitchFamily="2" charset="0"/>
                  <a:ea typeface="Times New Roman" panose="02020603050405020304" pitchFamily="18" charset="0"/>
                  <a:cs typeface="Poppins" panose="00000500000000000000" pitchFamily="2" charset="0"/>
                </a:rPr>
                <a:t>This method expects a callback in parameter which will be triggered once the tokenization request is finished.</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900" dirty="0">
                  <a:effectLst/>
                  <a:latin typeface="Poppins" panose="00000500000000000000" pitchFamily="2" charset="0"/>
                  <a:ea typeface="Times New Roman" panose="02020603050405020304" pitchFamily="18" charset="0"/>
                  <a:cs typeface="Poppins" panose="00000500000000000000" pitchFamily="2" charset="0"/>
                </a:rPr>
                <a:t>Your callback will receive a result object containing these properties:</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449580" algn="just"/>
              <a:r>
                <a:rPr lang="en-US" sz="900" b="1" dirty="0" err="1">
                  <a:effectLst/>
                  <a:latin typeface="Poppins" panose="00000500000000000000" pitchFamily="2" charset="0"/>
                  <a:ea typeface="Times New Roman" panose="02020603050405020304" pitchFamily="18" charset="0"/>
                  <a:cs typeface="Poppins" panose="00000500000000000000" pitchFamily="2" charset="0"/>
                </a:rPr>
                <a:t>execCode</a:t>
              </a:r>
              <a:r>
                <a:rPr lang="en-US" sz="900" dirty="0">
                  <a:effectLst/>
                  <a:latin typeface="Poppins" panose="00000500000000000000" pitchFamily="2" charset="0"/>
                  <a:ea typeface="Times New Roman" panose="02020603050405020304" pitchFamily="18" charset="0"/>
                  <a:cs typeface="Poppins" panose="00000500000000000000" pitchFamily="2" charset="0"/>
                </a:rPr>
                <a:t>: The technical result code of the tokenization call. In case of success, 0000 will be sent</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449580" algn="just"/>
              <a:r>
                <a:rPr lang="en-US" sz="900" b="1" dirty="0">
                  <a:effectLst/>
                  <a:latin typeface="Poppins" panose="00000500000000000000" pitchFamily="2" charset="0"/>
                  <a:ea typeface="Times New Roman" panose="02020603050405020304" pitchFamily="18" charset="0"/>
                  <a:cs typeface="Poppins" panose="00000500000000000000" pitchFamily="2" charset="0"/>
                </a:rPr>
                <a:t>message</a:t>
              </a:r>
              <a:r>
                <a:rPr lang="en-US" sz="900" dirty="0">
                  <a:effectLst/>
                  <a:latin typeface="Poppins" panose="00000500000000000000" pitchFamily="2" charset="0"/>
                  <a:ea typeface="Times New Roman" panose="02020603050405020304" pitchFamily="18" charset="0"/>
                  <a:cs typeface="Poppins" panose="00000500000000000000" pitchFamily="2" charset="0"/>
                </a:rPr>
                <a:t>: The description linked to the </a:t>
              </a:r>
              <a:r>
                <a:rPr lang="en-US" sz="900" dirty="0" err="1">
                  <a:effectLst/>
                  <a:latin typeface="Poppins" panose="00000500000000000000" pitchFamily="2" charset="0"/>
                  <a:ea typeface="Times New Roman" panose="02020603050405020304" pitchFamily="18" charset="0"/>
                  <a:cs typeface="Poppins" panose="00000500000000000000" pitchFamily="2" charset="0"/>
                </a:rPr>
                <a:t>execCode</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449580" algn="just"/>
              <a:r>
                <a:rPr lang="en-US" sz="900" b="1" dirty="0" err="1">
                  <a:effectLst/>
                  <a:latin typeface="Poppins" panose="00000500000000000000" pitchFamily="2" charset="0"/>
                  <a:ea typeface="Times New Roman" panose="02020603050405020304" pitchFamily="18" charset="0"/>
                  <a:cs typeface="Poppins" panose="00000500000000000000" pitchFamily="2" charset="0"/>
                </a:rPr>
                <a:t>cardType</a:t>
              </a:r>
              <a:r>
                <a:rPr lang="en-US" sz="900" dirty="0">
                  <a:effectLst/>
                  <a:latin typeface="Poppins" panose="00000500000000000000" pitchFamily="2" charset="0"/>
                  <a:ea typeface="Times New Roman" panose="02020603050405020304" pitchFamily="18" charset="0"/>
                  <a:cs typeface="Poppins" panose="00000500000000000000" pitchFamily="2" charset="0"/>
                </a:rPr>
                <a:t>: The card type</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449580" algn="just"/>
              <a:r>
                <a:rPr lang="en-US" sz="900" b="1" dirty="0" err="1">
                  <a:effectLst/>
                  <a:latin typeface="Poppins" panose="00000500000000000000" pitchFamily="2" charset="0"/>
                  <a:ea typeface="Times New Roman" panose="02020603050405020304" pitchFamily="18" charset="0"/>
                  <a:cs typeface="Poppins" panose="00000500000000000000" pitchFamily="2" charset="0"/>
                </a:rPr>
                <a:t>cardCode</a:t>
              </a:r>
              <a:r>
                <a:rPr lang="en-US" sz="900" dirty="0">
                  <a:effectLst/>
                  <a:latin typeface="Poppins" panose="00000500000000000000" pitchFamily="2" charset="0"/>
                  <a:ea typeface="Times New Roman" panose="02020603050405020304" pitchFamily="18" charset="0"/>
                  <a:cs typeface="Poppins" panose="00000500000000000000" pitchFamily="2" charset="0"/>
                </a:rPr>
                <a:t>: The first 6 and last 4 digits of the cardholder’s card number</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449580" algn="just"/>
              <a:r>
                <a:rPr lang="en-US" sz="900" b="1" dirty="0" err="1">
                  <a:effectLst/>
                  <a:latin typeface="Poppins" panose="00000500000000000000" pitchFamily="2" charset="0"/>
                  <a:ea typeface="Times New Roman" panose="02020603050405020304" pitchFamily="18" charset="0"/>
                  <a:cs typeface="Poppins" panose="00000500000000000000" pitchFamily="2" charset="0"/>
                </a:rPr>
                <a:t>cardValidityDate</a:t>
              </a:r>
              <a:r>
                <a:rPr lang="en-US" sz="900" dirty="0">
                  <a:effectLst/>
                  <a:latin typeface="Poppins" panose="00000500000000000000" pitchFamily="2" charset="0"/>
                  <a:ea typeface="Times New Roman" panose="02020603050405020304" pitchFamily="18" charset="0"/>
                  <a:cs typeface="Poppins" panose="00000500000000000000" pitchFamily="2" charset="0"/>
                </a:rPr>
                <a:t>: Card expiry date</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449580" algn="just"/>
              <a:r>
                <a:rPr lang="en-US" sz="900" b="1" dirty="0" err="1">
                  <a:effectLst/>
                  <a:latin typeface="Poppins" panose="00000500000000000000" pitchFamily="2" charset="0"/>
                  <a:ea typeface="Times New Roman" panose="02020603050405020304" pitchFamily="18" charset="0"/>
                  <a:cs typeface="Poppins" panose="00000500000000000000" pitchFamily="2" charset="0"/>
                </a:rPr>
                <a:t>selectedBrand</a:t>
              </a:r>
              <a:r>
                <a:rPr lang="en-US" sz="900" dirty="0">
                  <a:effectLst/>
                  <a:latin typeface="Poppins" panose="00000500000000000000" pitchFamily="2" charset="0"/>
                  <a:ea typeface="Times New Roman" panose="02020603050405020304" pitchFamily="18" charset="0"/>
                  <a:cs typeface="Poppins" panose="00000500000000000000" pitchFamily="2" charset="0"/>
                </a:rPr>
                <a:t>: Cardholder selected brand in case of co-branded card.</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marL="449580" algn="just"/>
              <a:r>
                <a:rPr lang="en-US" sz="900" b="1" dirty="0" err="1">
                  <a:effectLst/>
                  <a:latin typeface="Poppins" panose="00000500000000000000" pitchFamily="2" charset="0"/>
                  <a:ea typeface="Times New Roman" panose="02020603050405020304" pitchFamily="18" charset="0"/>
                  <a:cs typeface="Poppins" panose="00000500000000000000" pitchFamily="2" charset="0"/>
                </a:rPr>
                <a:t>hfToken</a:t>
              </a:r>
              <a:r>
                <a:rPr lang="en-US" sz="900" dirty="0">
                  <a:effectLst/>
                  <a:latin typeface="Poppins" panose="00000500000000000000" pitchFamily="2" charset="0"/>
                  <a:ea typeface="Times New Roman" panose="02020603050405020304" pitchFamily="18" charset="0"/>
                  <a:cs typeface="Poppins" panose="00000500000000000000" pitchFamily="2" charset="0"/>
                </a:rPr>
                <a:t>: Of course the generated token</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900" dirty="0">
                  <a:effectLst/>
                  <a:latin typeface="Poppins" panose="00000500000000000000" pitchFamily="2" charset="0"/>
                  <a:ea typeface="Times New Roman" panose="02020603050405020304" pitchFamily="18" charset="0"/>
                  <a:cs typeface="Poppins" panose="00000500000000000000" pitchFamily="2" charset="0"/>
                </a:rPr>
                <a:t> </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a:p>
              <a:pPr algn="l"/>
              <a:r>
                <a:rPr lang="en-US" sz="900" spc="25" dirty="0">
                  <a:solidFill>
                    <a:srgbClr val="3B3F41"/>
                  </a:solidFill>
                  <a:effectLst/>
                  <a:latin typeface="Poppins" panose="00000500000000000000" pitchFamily="2" charset="0"/>
                  <a:ea typeface="Times New Roman" panose="02020603050405020304" pitchFamily="18" charset="0"/>
                  <a:cs typeface="Poppins" panose="00000500000000000000" pitchFamily="2" charset="0"/>
                </a:rPr>
                <a:t>In case of success you have to add the received token to the form submit request (by adding an hidden input for example) :</a:t>
              </a:r>
              <a:endParaRPr lang="fr-FR" sz="900" dirty="0">
                <a:effectLst/>
                <a:latin typeface="Poppins" panose="00000500000000000000" pitchFamily="2" charset="0"/>
                <a:ea typeface="Times New Roman" panose="02020603050405020304" pitchFamily="18" charset="0"/>
                <a:cs typeface="Poppins" panose="00000500000000000000" pitchFamily="2" charset="0"/>
              </a:endParaRPr>
            </a:p>
          </p:txBody>
        </p:sp>
        <p:sp>
          <p:nvSpPr>
            <p:cNvPr id="11" name="ZoneTexte 10">
              <a:extLst>
                <a:ext uri="{FF2B5EF4-FFF2-40B4-BE49-F238E27FC236}">
                  <a16:creationId xmlns:a16="http://schemas.microsoft.com/office/drawing/2014/main" id="{3B58D9F2-DCFD-10E8-193A-EB5ED5B0C975}"/>
                </a:ext>
              </a:extLst>
            </p:cNvPr>
            <p:cNvSpPr txBox="1"/>
            <p:nvPr/>
          </p:nvSpPr>
          <p:spPr>
            <a:xfrm>
              <a:off x="4459357" y="3156115"/>
              <a:ext cx="7598199" cy="2816156"/>
            </a:xfrm>
            <a:prstGeom prst="rect">
              <a:avLst/>
            </a:prstGeom>
            <a:noFill/>
          </p:spPr>
          <p:txBody>
            <a:bodyPr wrap="square">
              <a:spAutoFit/>
            </a:bodyPr>
            <a:lstStyle/>
            <a:p>
              <a:pPr marL="457200" indent="228600" algn="just"/>
              <a:endParaRPr lang="en-US" sz="900" dirty="0">
                <a:effectLst/>
                <a:latin typeface="Poppins" panose="00000500000000000000" pitchFamily="2" charset="0"/>
                <a:ea typeface="Times New Roman" panose="02020603050405020304" pitchFamily="18" charset="0"/>
                <a:cs typeface="Poppins" panose="00000500000000000000" pitchFamily="2" charset="0"/>
              </a:endParaRPr>
            </a:p>
            <a:p>
              <a:pPr algn="l"/>
              <a:r>
                <a:rPr lang="en-US"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&lt;</a:t>
              </a:r>
              <a:r>
                <a:rPr lang="en-US" sz="800" dirty="0">
                  <a:solidFill>
                    <a:srgbClr val="800000"/>
                  </a:solidFill>
                  <a:effectLst/>
                  <a:latin typeface="Poppins" panose="00000500000000000000" pitchFamily="2" charset="0"/>
                  <a:ea typeface="Times New Roman" panose="02020603050405020304" pitchFamily="18" charset="0"/>
                  <a:cs typeface="Poppins" panose="00000500000000000000" pitchFamily="2" charset="0"/>
                </a:rPr>
                <a:t>form</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800" dirty="0">
                  <a:solidFill>
                    <a:srgbClr val="FF0000"/>
                  </a:solidFill>
                  <a:effectLst/>
                  <a:latin typeface="Poppins" panose="00000500000000000000" pitchFamily="2" charset="0"/>
                  <a:ea typeface="Times New Roman" panose="02020603050405020304" pitchFamily="18" charset="0"/>
                  <a:cs typeface="Poppins" panose="00000500000000000000" pitchFamily="2" charset="0"/>
                </a:rPr>
                <a:t>method</a:t>
              </a:r>
              <a:r>
                <a:rPr lang="en-US"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="post" </a:t>
              </a:r>
              <a:r>
                <a:rPr lang="en-US" sz="800" dirty="0">
                  <a:solidFill>
                    <a:srgbClr val="FF0000"/>
                  </a:solidFill>
                  <a:effectLst/>
                  <a:latin typeface="Poppins" panose="00000500000000000000" pitchFamily="2" charset="0"/>
                  <a:ea typeface="Times New Roman" panose="02020603050405020304" pitchFamily="18" charset="0"/>
                  <a:cs typeface="Poppins" panose="00000500000000000000" pitchFamily="2" charset="0"/>
                </a:rPr>
                <a:t>name</a:t>
              </a:r>
              <a:r>
                <a:rPr lang="en-US"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FF"/>
                  </a:solidFill>
                  <a:effectLst/>
                  <a:latin typeface="Poppins" panose="00000500000000000000" pitchFamily="2" charset="0"/>
                  <a:ea typeface="Times New Roman" panose="02020603050405020304" pitchFamily="18" charset="0"/>
                  <a:cs typeface="Poppins" panose="00000500000000000000" pitchFamily="2" charset="0"/>
                </a:rPr>
                <a:t>formName</a:t>
              </a:r>
              <a:r>
                <a:rPr lang="en-US"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800" dirty="0">
                  <a:solidFill>
                    <a:srgbClr val="FF0000"/>
                  </a:solidFill>
                  <a:effectLst/>
                  <a:latin typeface="Poppins" panose="00000500000000000000" pitchFamily="2" charset="0"/>
                  <a:ea typeface="Times New Roman" panose="02020603050405020304" pitchFamily="18" charset="0"/>
                  <a:cs typeface="Poppins" panose="00000500000000000000" pitchFamily="2" charset="0"/>
                </a:rPr>
                <a:t>action</a:t>
              </a:r>
              <a:r>
                <a:rPr lang="en-US"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="SMONEY-API-URL.com/action"</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800" b="1" dirty="0" err="1">
                  <a:solidFill>
                    <a:srgbClr val="FF0000"/>
                  </a:solidFill>
                  <a:effectLst/>
                  <a:latin typeface="Poppins" panose="00000500000000000000" pitchFamily="2" charset="0"/>
                  <a:ea typeface="Times New Roman" panose="02020603050405020304" pitchFamily="18" charset="0"/>
                  <a:cs typeface="Poppins" panose="00000500000000000000" pitchFamily="2" charset="0"/>
                </a:rPr>
                <a:t>onsubmit</a:t>
              </a:r>
              <a:r>
                <a:rPr lang="en-US" sz="800" b="1"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="return</a:t>
              </a:r>
              <a:r>
                <a:rPr lang="en-US" sz="800" b="1"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800" b="1"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tokenizeHandler</a:t>
              </a:r>
              <a:r>
                <a:rPr lang="en-US" sz="800" b="1"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b="1"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&gt;</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800" dirty="0">
                  <a:solidFill>
                    <a:srgbClr val="006400"/>
                  </a:solidFill>
                  <a:effectLst/>
                  <a:latin typeface="Poppins" panose="00000500000000000000" pitchFamily="2" charset="0"/>
                  <a:ea typeface="Times New Roman" panose="02020603050405020304" pitchFamily="18" charset="0"/>
                  <a:cs typeface="Poppins" panose="00000500000000000000" pitchFamily="2" charset="0"/>
                </a:rPr>
                <a:t>&lt;!-- ... --&gt;</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&lt;</a:t>
              </a:r>
              <a:r>
                <a:rPr lang="en-US" sz="800" dirty="0">
                  <a:solidFill>
                    <a:srgbClr val="800000"/>
                  </a:solidFill>
                  <a:effectLst/>
                  <a:latin typeface="Poppins" panose="00000500000000000000" pitchFamily="2" charset="0"/>
                  <a:ea typeface="Times New Roman" panose="02020603050405020304" pitchFamily="18" charset="0"/>
                  <a:cs typeface="Poppins" panose="00000500000000000000" pitchFamily="2" charset="0"/>
                </a:rPr>
                <a:t>input</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800" dirty="0">
                  <a:solidFill>
                    <a:srgbClr val="FF0000"/>
                  </a:solidFill>
                  <a:effectLst/>
                  <a:latin typeface="Poppins" panose="00000500000000000000" pitchFamily="2" charset="0"/>
                  <a:ea typeface="Times New Roman" panose="02020603050405020304" pitchFamily="18" charset="0"/>
                  <a:cs typeface="Poppins" panose="00000500000000000000" pitchFamily="2" charset="0"/>
                </a:rPr>
                <a:t>type</a:t>
              </a:r>
              <a:r>
                <a:rPr lang="en-US"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="hidden"</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800" dirty="0">
                  <a:solidFill>
                    <a:srgbClr val="FF0000"/>
                  </a:solidFill>
                  <a:effectLst/>
                  <a:latin typeface="Poppins" panose="00000500000000000000" pitchFamily="2" charset="0"/>
                  <a:ea typeface="Times New Roman" panose="02020603050405020304" pitchFamily="18" charset="0"/>
                  <a:cs typeface="Poppins" panose="00000500000000000000" pitchFamily="2" charset="0"/>
                </a:rPr>
                <a:t>name</a:t>
              </a:r>
              <a:r>
                <a:rPr lang="en-US"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FF"/>
                  </a:solidFill>
                  <a:effectLst/>
                  <a:latin typeface="Poppins" panose="00000500000000000000" pitchFamily="2" charset="0"/>
                  <a:ea typeface="Times New Roman" panose="02020603050405020304" pitchFamily="18" charset="0"/>
                  <a:cs typeface="Poppins" panose="00000500000000000000" pitchFamily="2" charset="0"/>
                </a:rPr>
                <a:t>hftoken</a:t>
              </a:r>
              <a:r>
                <a:rPr lang="en-US"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800" dirty="0">
                  <a:solidFill>
                    <a:srgbClr val="FF0000"/>
                  </a:solidFill>
                  <a:effectLst/>
                  <a:latin typeface="Poppins" panose="00000500000000000000" pitchFamily="2" charset="0"/>
                  <a:ea typeface="Times New Roman" panose="02020603050405020304" pitchFamily="18" charset="0"/>
                  <a:cs typeface="Poppins" panose="00000500000000000000" pitchFamily="2" charset="0"/>
                </a:rPr>
                <a:t>id</a:t>
              </a:r>
              <a:r>
                <a:rPr lang="en-US"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FF"/>
                  </a:solidFill>
                  <a:effectLst/>
                  <a:latin typeface="Poppins" panose="00000500000000000000" pitchFamily="2" charset="0"/>
                  <a:ea typeface="Times New Roman" panose="02020603050405020304" pitchFamily="18" charset="0"/>
                  <a:cs typeface="Poppins" panose="00000500000000000000" pitchFamily="2" charset="0"/>
                </a:rPr>
                <a:t>hftoken</a:t>
              </a:r>
              <a:r>
                <a:rPr lang="en-US"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"&gt;</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800" dirty="0">
                  <a:solidFill>
                    <a:srgbClr val="006400"/>
                  </a:solidFill>
                  <a:effectLst/>
                  <a:latin typeface="Poppins" panose="00000500000000000000" pitchFamily="2" charset="0"/>
                  <a:ea typeface="Times New Roman" panose="02020603050405020304" pitchFamily="18" charset="0"/>
                  <a:cs typeface="Poppins" panose="00000500000000000000" pitchFamily="2" charset="0"/>
                </a:rPr>
                <a:t>&lt;!-- ... --&gt;</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&lt;/</a:t>
              </a:r>
              <a:r>
                <a:rPr lang="en-US" sz="800" dirty="0">
                  <a:solidFill>
                    <a:srgbClr val="800000"/>
                  </a:solidFill>
                  <a:effectLst/>
                  <a:latin typeface="Poppins" panose="00000500000000000000" pitchFamily="2" charset="0"/>
                  <a:ea typeface="Times New Roman" panose="02020603050405020304" pitchFamily="18" charset="0"/>
                  <a:cs typeface="Poppins" panose="00000500000000000000" pitchFamily="2" charset="0"/>
                </a:rPr>
                <a:t>form</a:t>
              </a:r>
              <a:r>
                <a:rPr lang="en-US"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&gt;</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 </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&lt;</a:t>
              </a:r>
              <a:r>
                <a:rPr lang="en-US" sz="800" dirty="0">
                  <a:solidFill>
                    <a:srgbClr val="800000"/>
                  </a:solidFill>
                  <a:effectLst/>
                  <a:latin typeface="Poppins" panose="00000500000000000000" pitchFamily="2" charset="0"/>
                  <a:ea typeface="Times New Roman" panose="02020603050405020304" pitchFamily="18" charset="0"/>
                  <a:cs typeface="Poppins" panose="00000500000000000000" pitchFamily="2" charset="0"/>
                </a:rPr>
                <a:t>script</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800" dirty="0">
                  <a:solidFill>
                    <a:srgbClr val="FF0000"/>
                  </a:solidFill>
                  <a:effectLst/>
                  <a:latin typeface="Poppins" panose="00000500000000000000" pitchFamily="2" charset="0"/>
                  <a:ea typeface="Times New Roman" panose="02020603050405020304" pitchFamily="18" charset="0"/>
                  <a:cs typeface="Poppins" panose="00000500000000000000" pitchFamily="2" charset="0"/>
                </a:rPr>
                <a:t>type</a:t>
              </a:r>
              <a:r>
                <a:rPr lang="en-US"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="text/</a:t>
              </a:r>
              <a:r>
                <a:rPr lang="en-US" sz="800" dirty="0" err="1">
                  <a:solidFill>
                    <a:srgbClr val="0000FF"/>
                  </a:solidFill>
                  <a:effectLst/>
                  <a:latin typeface="Poppins" panose="00000500000000000000" pitchFamily="2" charset="0"/>
                  <a:ea typeface="Times New Roman" panose="02020603050405020304" pitchFamily="18" charset="0"/>
                  <a:cs typeface="Poppins" panose="00000500000000000000" pitchFamily="2" charset="0"/>
                </a:rPr>
                <a:t>javascript</a:t>
              </a:r>
              <a:r>
                <a:rPr lang="en-US"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"&gt;</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function</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tokenizeHandler</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hfields.createToken</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function</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(result) {</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800" dirty="0">
                  <a:solidFill>
                    <a:srgbClr val="008000"/>
                  </a:solidFill>
                  <a:effectLst/>
                  <a:latin typeface="Poppins" panose="00000500000000000000" pitchFamily="2" charset="0"/>
                  <a:ea typeface="Times New Roman" panose="02020603050405020304" pitchFamily="18" charset="0"/>
                  <a:cs typeface="Poppins" panose="00000500000000000000" pitchFamily="2" charset="0"/>
                </a:rPr>
                <a:t>//console.log(result); // Debug</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if</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result.execCode</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 </a:t>
              </a:r>
              <a:r>
                <a:rPr lang="en-US" sz="800" dirty="0">
                  <a:solidFill>
                    <a:srgbClr val="A31515"/>
                  </a:solidFill>
                  <a:effectLst/>
                  <a:latin typeface="Poppins" panose="00000500000000000000" pitchFamily="2" charset="0"/>
                  <a:ea typeface="Times New Roman" panose="02020603050405020304" pitchFamily="18" charset="0"/>
                  <a:cs typeface="Poppins" panose="00000500000000000000" pitchFamily="2" charset="0"/>
                </a:rPr>
                <a:t>'0000'</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800" dirty="0">
                  <a:solidFill>
                    <a:srgbClr val="008000"/>
                  </a:solidFill>
                  <a:effectLst/>
                  <a:latin typeface="Poppins" panose="00000500000000000000" pitchFamily="2" charset="0"/>
                  <a:ea typeface="Times New Roman" panose="02020603050405020304" pitchFamily="18" charset="0"/>
                  <a:cs typeface="Poppins" panose="00000500000000000000" pitchFamily="2" charset="0"/>
                </a:rPr>
                <a:t>// Set the token in an hidden input field to transmit it to the merchant </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document.getElementById</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a:solidFill>
                    <a:srgbClr val="A31515"/>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A31515"/>
                  </a:solidFill>
                  <a:effectLst/>
                  <a:latin typeface="Poppins" panose="00000500000000000000" pitchFamily="2" charset="0"/>
                  <a:ea typeface="Times New Roman" panose="02020603050405020304" pitchFamily="18" charset="0"/>
                  <a:cs typeface="Poppins" panose="00000500000000000000" pitchFamily="2" charset="0"/>
                </a:rPr>
                <a:t>hftoken</a:t>
              </a:r>
              <a:r>
                <a:rPr lang="en-US" sz="800" dirty="0">
                  <a:solidFill>
                    <a:srgbClr val="A31515"/>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).value = </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result.hfToken</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800" dirty="0">
                  <a:solidFill>
                    <a:srgbClr val="008000"/>
                  </a:solidFill>
                  <a:effectLst/>
                  <a:latin typeface="Poppins" panose="00000500000000000000" pitchFamily="2" charset="0"/>
                  <a:ea typeface="Times New Roman" panose="02020603050405020304" pitchFamily="18" charset="0"/>
                  <a:cs typeface="Poppins" panose="00000500000000000000" pitchFamily="2" charset="0"/>
                </a:rPr>
                <a:t>// Send the form request</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document.formName.submit</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en-US" sz="800" dirty="0">
                  <a:solidFill>
                    <a:srgbClr val="008000"/>
                  </a:solidFill>
                  <a:effectLst/>
                  <a:latin typeface="Poppins" panose="00000500000000000000" pitchFamily="2" charset="0"/>
                  <a:ea typeface="Times New Roman" panose="02020603050405020304" pitchFamily="18" charset="0"/>
                  <a:cs typeface="Poppins" panose="00000500000000000000" pitchFamily="2" charset="0"/>
                </a:rPr>
                <a:t>// Prevents the submit of the form in case of failed tokenization request</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fr-FR"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return</a:t>
              </a:r>
              <a:r>
                <a:rPr lang="fr-FR"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r>
                <a:rPr lang="fr-FR"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false</a:t>
              </a:r>
              <a:r>
                <a:rPr lang="fr-FR"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fr-FR"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    }</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a:p>
              <a:pPr algn="just"/>
              <a:r>
                <a:rPr lang="fr-FR"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&lt;/</a:t>
              </a:r>
              <a:r>
                <a:rPr lang="fr-FR" sz="800" dirty="0">
                  <a:solidFill>
                    <a:srgbClr val="800000"/>
                  </a:solidFill>
                  <a:effectLst/>
                  <a:latin typeface="Poppins" panose="00000500000000000000" pitchFamily="2" charset="0"/>
                  <a:ea typeface="Times New Roman" panose="02020603050405020304" pitchFamily="18" charset="0"/>
                  <a:cs typeface="Poppins" panose="00000500000000000000" pitchFamily="2" charset="0"/>
                </a:rPr>
                <a:t>script</a:t>
              </a:r>
              <a:r>
                <a:rPr lang="fr-FR" sz="800" dirty="0">
                  <a:solidFill>
                    <a:srgbClr val="0000FF"/>
                  </a:solidFill>
                  <a:effectLst/>
                  <a:latin typeface="Poppins" panose="00000500000000000000" pitchFamily="2" charset="0"/>
                  <a:ea typeface="Times New Roman" panose="02020603050405020304" pitchFamily="18" charset="0"/>
                  <a:cs typeface="Poppins" panose="00000500000000000000" pitchFamily="2" charset="0"/>
                </a:rPr>
                <a:t>&gt;</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p:txBody>
        </p:sp>
      </p:grpSp>
      <p:sp>
        <p:nvSpPr>
          <p:cNvPr id="13" name="ZoneTexte 12">
            <a:extLst>
              <a:ext uri="{FF2B5EF4-FFF2-40B4-BE49-F238E27FC236}">
                <a16:creationId xmlns:a16="http://schemas.microsoft.com/office/drawing/2014/main" id="{6225C98B-C031-F0CC-3933-48BAE7D584B9}"/>
              </a:ext>
            </a:extLst>
          </p:cNvPr>
          <p:cNvSpPr txBox="1"/>
          <p:nvPr/>
        </p:nvSpPr>
        <p:spPr>
          <a:xfrm>
            <a:off x="81435" y="5198744"/>
            <a:ext cx="4495786" cy="369332"/>
          </a:xfrm>
          <a:prstGeom prst="rect">
            <a:avLst/>
          </a:prstGeom>
          <a:noFill/>
        </p:spPr>
        <p:txBody>
          <a:bodyPr wrap="square">
            <a:spAutoFit/>
          </a:bodyPr>
          <a:lstStyle/>
          <a:p>
            <a:r>
              <a:rPr lang="fr-FR" dirty="0">
                <a:hlinkClick r:id="rId2"/>
              </a:rPr>
              <a:t>Plus d’infos sur  : </a:t>
            </a:r>
            <a:r>
              <a:rPr lang="fr-FR" dirty="0" err="1">
                <a:hlinkClick r:id="rId2"/>
              </a:rPr>
              <a:t>Hosted-fields</a:t>
            </a:r>
            <a:r>
              <a:rPr lang="fr-FR" dirty="0">
                <a:hlinkClick r:id="rId2"/>
              </a:rPr>
              <a:t> (dalenys.com)</a:t>
            </a:r>
            <a:endParaRPr lang="fr-FR" dirty="0"/>
          </a:p>
        </p:txBody>
      </p:sp>
    </p:spTree>
    <p:extLst>
      <p:ext uri="{BB962C8B-B14F-4D97-AF65-F5344CB8AC3E}">
        <p14:creationId xmlns:p14="http://schemas.microsoft.com/office/powerpoint/2010/main" val="2124975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ckup gratuit de Apple iPhone 13 (2021) en HD au format PNG et PSD avec  fond transparent">
            <a:extLst>
              <a:ext uri="{FF2B5EF4-FFF2-40B4-BE49-F238E27FC236}">
                <a16:creationId xmlns:a16="http://schemas.microsoft.com/office/drawing/2014/main" id="{77F11FE8-784D-1104-9FFF-684BF2154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699" y="1499011"/>
            <a:ext cx="2578431" cy="519845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7188D395-0555-458C-894B-56979A99488B}"/>
              </a:ext>
            </a:extLst>
          </p:cNvPr>
          <p:cNvSpPr>
            <a:spLocks noGrp="1"/>
          </p:cNvSpPr>
          <p:nvPr>
            <p:ph type="title"/>
          </p:nvPr>
        </p:nvSpPr>
        <p:spPr>
          <a:xfrm>
            <a:off x="1027480" y="245166"/>
            <a:ext cx="10285576" cy="1414090"/>
          </a:xfrm>
        </p:spPr>
        <p:txBody>
          <a:bodyPr/>
          <a:lstStyle/>
          <a:p>
            <a:r>
              <a:rPr lang="fr-FR" dirty="0" err="1"/>
              <a:t>Hosted</a:t>
            </a:r>
            <a:r>
              <a:rPr lang="fr-FR" dirty="0"/>
              <a:t> Fields containers</a:t>
            </a:r>
          </a:p>
        </p:txBody>
      </p:sp>
      <p:sp>
        <p:nvSpPr>
          <p:cNvPr id="17" name="Rectangle 6">
            <a:extLst>
              <a:ext uri="{FF2B5EF4-FFF2-40B4-BE49-F238E27FC236}">
                <a16:creationId xmlns:a16="http://schemas.microsoft.com/office/drawing/2014/main" id="{5B02C6FB-566C-2049-8202-7315E304025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5" name="Rectangle 8">
            <a:extLst>
              <a:ext uri="{FF2B5EF4-FFF2-40B4-BE49-F238E27FC236}">
                <a16:creationId xmlns:a16="http://schemas.microsoft.com/office/drawing/2014/main" id="{9094A014-C78D-1744-E305-A9409350ED0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3" name="Rectangle 2">
            <a:extLst>
              <a:ext uri="{FF2B5EF4-FFF2-40B4-BE49-F238E27FC236}">
                <a16:creationId xmlns:a16="http://schemas.microsoft.com/office/drawing/2014/main" id="{D7CB972F-EFD2-5996-8289-EC30FA4D2381}"/>
              </a:ext>
            </a:extLst>
          </p:cNvPr>
          <p:cNvSpPr/>
          <p:nvPr/>
        </p:nvSpPr>
        <p:spPr>
          <a:xfrm>
            <a:off x="9528202" y="84524"/>
            <a:ext cx="2529355" cy="102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B9C66557-38E1-EF60-4637-7F72C3A55A41}"/>
              </a:ext>
            </a:extLst>
          </p:cNvPr>
          <p:cNvSpPr/>
          <p:nvPr/>
        </p:nvSpPr>
        <p:spPr>
          <a:xfrm>
            <a:off x="2327564" y="1819898"/>
            <a:ext cx="2288226" cy="4592777"/>
          </a:xfrm>
          <a:prstGeom prst="rect">
            <a:avLst/>
          </a:prstGeom>
          <a:solidFill>
            <a:srgbClr val="EF74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2EFA4439-75B7-8D21-EBEB-C437F4237974}"/>
              </a:ext>
            </a:extLst>
          </p:cNvPr>
          <p:cNvSpPr/>
          <p:nvPr/>
        </p:nvSpPr>
        <p:spPr>
          <a:xfrm>
            <a:off x="3194462" y="3216677"/>
            <a:ext cx="1175658" cy="249252"/>
          </a:xfrm>
          <a:prstGeom prst="roundRect">
            <a:avLst/>
          </a:prstGeom>
          <a:solidFill>
            <a:srgbClr val="D9E8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32" name="Picture 8" descr="Cadenas - Icônes sécurité gratuites">
            <a:extLst>
              <a:ext uri="{FF2B5EF4-FFF2-40B4-BE49-F238E27FC236}">
                <a16:creationId xmlns:a16="http://schemas.microsoft.com/office/drawing/2014/main" id="{793F51FB-8969-7240-7390-EC04F87EEE42}"/>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82487" y="3016071"/>
            <a:ext cx="310356" cy="31035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 coins arrondis 20">
            <a:extLst>
              <a:ext uri="{FF2B5EF4-FFF2-40B4-BE49-F238E27FC236}">
                <a16:creationId xmlns:a16="http://schemas.microsoft.com/office/drawing/2014/main" id="{413C3178-E5C1-05C2-B842-E578BB2F2BFA}"/>
              </a:ext>
            </a:extLst>
          </p:cNvPr>
          <p:cNvSpPr/>
          <p:nvPr/>
        </p:nvSpPr>
        <p:spPr>
          <a:xfrm>
            <a:off x="3194461" y="4507379"/>
            <a:ext cx="1175659" cy="277993"/>
          </a:xfrm>
          <a:prstGeom prst="roundRect">
            <a:avLst/>
          </a:prstGeom>
          <a:solidFill>
            <a:srgbClr val="D9E8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 coins arrondis 21">
            <a:extLst>
              <a:ext uri="{FF2B5EF4-FFF2-40B4-BE49-F238E27FC236}">
                <a16:creationId xmlns:a16="http://schemas.microsoft.com/office/drawing/2014/main" id="{C7F9C0B6-140F-E3F3-F1EE-7EB2CC924C8D}"/>
              </a:ext>
            </a:extLst>
          </p:cNvPr>
          <p:cNvSpPr/>
          <p:nvPr/>
        </p:nvSpPr>
        <p:spPr>
          <a:xfrm>
            <a:off x="3194460" y="5218704"/>
            <a:ext cx="1175660" cy="249252"/>
          </a:xfrm>
          <a:prstGeom prst="roundRect">
            <a:avLst/>
          </a:prstGeom>
          <a:solidFill>
            <a:srgbClr val="D9E8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 coins arrondis 22">
            <a:extLst>
              <a:ext uri="{FF2B5EF4-FFF2-40B4-BE49-F238E27FC236}">
                <a16:creationId xmlns:a16="http://schemas.microsoft.com/office/drawing/2014/main" id="{F318C1BE-01CB-C2F2-73FD-CEB36B7A4CA4}"/>
              </a:ext>
            </a:extLst>
          </p:cNvPr>
          <p:cNvSpPr/>
          <p:nvPr/>
        </p:nvSpPr>
        <p:spPr>
          <a:xfrm>
            <a:off x="3180375" y="3936996"/>
            <a:ext cx="1175660" cy="249252"/>
          </a:xfrm>
          <a:prstGeom prst="roundRect">
            <a:avLst/>
          </a:prstGeom>
          <a:solidFill>
            <a:srgbClr val="D9E8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BDCC52E1-BCC7-B7C3-7CB3-4F77215F191F}"/>
              </a:ext>
            </a:extLst>
          </p:cNvPr>
          <p:cNvSpPr txBox="1"/>
          <p:nvPr/>
        </p:nvSpPr>
        <p:spPr>
          <a:xfrm>
            <a:off x="2335734" y="3156637"/>
            <a:ext cx="866895" cy="369332"/>
          </a:xfrm>
          <a:prstGeom prst="rect">
            <a:avLst/>
          </a:prstGeom>
          <a:noFill/>
        </p:spPr>
        <p:txBody>
          <a:bodyPr wrap="square" rtlCol="0">
            <a:spAutoFit/>
          </a:bodyPr>
          <a:lstStyle/>
          <a:p>
            <a:r>
              <a:rPr lang="fr-FR" dirty="0">
                <a:latin typeface="Poppins SemiBold" panose="00000700000000000000" pitchFamily="2" charset="0"/>
                <a:cs typeface="Poppins SemiBold" panose="00000700000000000000" pitchFamily="2" charset="0"/>
              </a:rPr>
              <a:t>PAN</a:t>
            </a:r>
          </a:p>
        </p:txBody>
      </p:sp>
      <p:sp>
        <p:nvSpPr>
          <p:cNvPr id="26" name="ZoneTexte 25">
            <a:extLst>
              <a:ext uri="{FF2B5EF4-FFF2-40B4-BE49-F238E27FC236}">
                <a16:creationId xmlns:a16="http://schemas.microsoft.com/office/drawing/2014/main" id="{162A3420-475D-92BF-9CB9-BFAE0D507D94}"/>
              </a:ext>
            </a:extLst>
          </p:cNvPr>
          <p:cNvSpPr txBox="1"/>
          <p:nvPr/>
        </p:nvSpPr>
        <p:spPr>
          <a:xfrm>
            <a:off x="2335734" y="4410792"/>
            <a:ext cx="866895" cy="369332"/>
          </a:xfrm>
          <a:prstGeom prst="rect">
            <a:avLst/>
          </a:prstGeom>
          <a:noFill/>
        </p:spPr>
        <p:txBody>
          <a:bodyPr wrap="square" rtlCol="0">
            <a:spAutoFit/>
          </a:bodyPr>
          <a:lstStyle/>
          <a:p>
            <a:r>
              <a:rPr lang="fr-FR" dirty="0">
                <a:latin typeface="Poppins SemiBold" panose="00000700000000000000" pitchFamily="2" charset="0"/>
                <a:cs typeface="Poppins SemiBold" panose="00000700000000000000" pitchFamily="2" charset="0"/>
              </a:rPr>
              <a:t>DFV</a:t>
            </a:r>
          </a:p>
        </p:txBody>
      </p:sp>
      <p:sp>
        <p:nvSpPr>
          <p:cNvPr id="27" name="ZoneTexte 26">
            <a:extLst>
              <a:ext uri="{FF2B5EF4-FFF2-40B4-BE49-F238E27FC236}">
                <a16:creationId xmlns:a16="http://schemas.microsoft.com/office/drawing/2014/main" id="{5C235F56-3936-3C7F-426C-85951329423D}"/>
              </a:ext>
            </a:extLst>
          </p:cNvPr>
          <p:cNvSpPr txBox="1"/>
          <p:nvPr/>
        </p:nvSpPr>
        <p:spPr>
          <a:xfrm>
            <a:off x="2349841" y="5193078"/>
            <a:ext cx="866895" cy="369332"/>
          </a:xfrm>
          <a:prstGeom prst="rect">
            <a:avLst/>
          </a:prstGeom>
          <a:noFill/>
        </p:spPr>
        <p:txBody>
          <a:bodyPr wrap="square" rtlCol="0">
            <a:spAutoFit/>
          </a:bodyPr>
          <a:lstStyle/>
          <a:p>
            <a:r>
              <a:rPr lang="fr-FR" dirty="0">
                <a:latin typeface="Poppins SemiBold" panose="00000700000000000000" pitchFamily="2" charset="0"/>
                <a:cs typeface="Poppins SemiBold" panose="00000700000000000000" pitchFamily="2" charset="0"/>
              </a:rPr>
              <a:t>CVV2</a:t>
            </a:r>
          </a:p>
        </p:txBody>
      </p:sp>
      <p:sp>
        <p:nvSpPr>
          <p:cNvPr id="28" name="ZoneTexte 27">
            <a:extLst>
              <a:ext uri="{FF2B5EF4-FFF2-40B4-BE49-F238E27FC236}">
                <a16:creationId xmlns:a16="http://schemas.microsoft.com/office/drawing/2014/main" id="{39E19374-795D-78B7-DB22-0B9EEFD8433F}"/>
              </a:ext>
            </a:extLst>
          </p:cNvPr>
          <p:cNvSpPr txBox="1"/>
          <p:nvPr/>
        </p:nvSpPr>
        <p:spPr>
          <a:xfrm>
            <a:off x="2313480" y="3891602"/>
            <a:ext cx="889171" cy="369332"/>
          </a:xfrm>
          <a:prstGeom prst="rect">
            <a:avLst/>
          </a:prstGeom>
          <a:noFill/>
        </p:spPr>
        <p:txBody>
          <a:bodyPr wrap="square" rtlCol="0">
            <a:spAutoFit/>
          </a:bodyPr>
          <a:lstStyle/>
          <a:p>
            <a:r>
              <a:rPr lang="fr-FR" dirty="0">
                <a:latin typeface="Poppins SemiBold" panose="00000700000000000000" pitchFamily="2" charset="0"/>
                <a:cs typeface="Poppins SemiBold" panose="00000700000000000000" pitchFamily="2" charset="0"/>
              </a:rPr>
              <a:t>Brand</a:t>
            </a:r>
          </a:p>
        </p:txBody>
      </p:sp>
      <p:pic>
        <p:nvPicPr>
          <p:cNvPr id="29" name="Picture 8" descr="Cadenas - Icônes sécurité gratuites">
            <a:extLst>
              <a:ext uri="{FF2B5EF4-FFF2-40B4-BE49-F238E27FC236}">
                <a16:creationId xmlns:a16="http://schemas.microsoft.com/office/drawing/2014/main" id="{4B2BED41-9551-6FB4-E4AD-82D5CFEA7C9D}"/>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82600" y="4294460"/>
            <a:ext cx="310356" cy="3103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Cadenas - Icônes sécurité gratuites">
            <a:extLst>
              <a:ext uri="{FF2B5EF4-FFF2-40B4-BE49-F238E27FC236}">
                <a16:creationId xmlns:a16="http://schemas.microsoft.com/office/drawing/2014/main" id="{C5152F6A-E120-2152-7DD3-A4DB90EAF570}"/>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15629" y="4993878"/>
            <a:ext cx="310356" cy="31035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Cadenas - Icônes sécurité gratuites">
            <a:extLst>
              <a:ext uri="{FF2B5EF4-FFF2-40B4-BE49-F238E27FC236}">
                <a16:creationId xmlns:a16="http://schemas.microsoft.com/office/drawing/2014/main" id="{37488702-7B37-1664-40FA-E5C619543290}"/>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75557" y="3730259"/>
            <a:ext cx="310356" cy="310356"/>
          </a:xfrm>
          <a:prstGeom prst="rect">
            <a:avLst/>
          </a:prstGeom>
          <a:noFill/>
          <a:extLst>
            <a:ext uri="{909E8E84-426E-40DD-AFC4-6F175D3DCCD1}">
              <a14:hiddenFill xmlns:a14="http://schemas.microsoft.com/office/drawing/2010/main">
                <a:solidFill>
                  <a:srgbClr val="FFFFFF"/>
                </a:solidFill>
              </a14:hiddenFill>
            </a:ext>
          </a:extLst>
        </p:spPr>
      </p:pic>
      <p:sp>
        <p:nvSpPr>
          <p:cNvPr id="32" name="ZoneTexte 31">
            <a:extLst>
              <a:ext uri="{FF2B5EF4-FFF2-40B4-BE49-F238E27FC236}">
                <a16:creationId xmlns:a16="http://schemas.microsoft.com/office/drawing/2014/main" id="{59094448-1581-EC0F-0BBA-35DBADBD1B8F}"/>
              </a:ext>
            </a:extLst>
          </p:cNvPr>
          <p:cNvSpPr txBox="1"/>
          <p:nvPr/>
        </p:nvSpPr>
        <p:spPr>
          <a:xfrm>
            <a:off x="2604782" y="2118936"/>
            <a:ext cx="1921203" cy="646331"/>
          </a:xfrm>
          <a:prstGeom prst="rect">
            <a:avLst/>
          </a:prstGeom>
          <a:noFill/>
        </p:spPr>
        <p:txBody>
          <a:bodyPr wrap="square" rtlCol="0">
            <a:spAutoFit/>
          </a:bodyPr>
          <a:lstStyle/>
          <a:p>
            <a:pPr algn="ctr"/>
            <a:r>
              <a:rPr lang="fr-FR" dirty="0">
                <a:latin typeface="Poppins SemiBold" panose="00000700000000000000" pitchFamily="2" charset="0"/>
                <a:cs typeface="Poppins SemiBold" panose="00000700000000000000" pitchFamily="2" charset="0"/>
              </a:rPr>
              <a:t>Partner </a:t>
            </a:r>
            <a:r>
              <a:rPr lang="fr-FR" dirty="0" err="1">
                <a:latin typeface="Poppins SemiBold" panose="00000700000000000000" pitchFamily="2" charset="0"/>
                <a:cs typeface="Poppins SemiBold" panose="00000700000000000000" pitchFamily="2" charset="0"/>
              </a:rPr>
              <a:t>Payment</a:t>
            </a:r>
            <a:r>
              <a:rPr lang="fr-FR" dirty="0">
                <a:latin typeface="Poppins SemiBold" panose="00000700000000000000" pitchFamily="2" charset="0"/>
                <a:cs typeface="Poppins SemiBold" panose="00000700000000000000" pitchFamily="2" charset="0"/>
              </a:rPr>
              <a:t> </a:t>
            </a:r>
            <a:r>
              <a:rPr lang="fr-FR" dirty="0" err="1">
                <a:latin typeface="Poppins SemiBold" panose="00000700000000000000" pitchFamily="2" charset="0"/>
                <a:cs typeface="Poppins SemiBold" panose="00000700000000000000" pitchFamily="2" charset="0"/>
              </a:rPr>
              <a:t>Form</a:t>
            </a:r>
            <a:endParaRPr lang="fr-FR" dirty="0">
              <a:latin typeface="Poppins SemiBold" panose="00000700000000000000" pitchFamily="2" charset="0"/>
              <a:cs typeface="Poppins SemiBold" panose="00000700000000000000" pitchFamily="2" charset="0"/>
            </a:endParaRPr>
          </a:p>
        </p:txBody>
      </p:sp>
      <p:cxnSp>
        <p:nvCxnSpPr>
          <p:cNvPr id="18" name="Connecteur droit avec flèche 17">
            <a:extLst>
              <a:ext uri="{FF2B5EF4-FFF2-40B4-BE49-F238E27FC236}">
                <a16:creationId xmlns:a16="http://schemas.microsoft.com/office/drawing/2014/main" id="{14B99A46-5F67-3982-7C48-A4C48E82E919}"/>
              </a:ext>
            </a:extLst>
          </p:cNvPr>
          <p:cNvCxnSpPr>
            <a:cxnSpLocks/>
            <a:stCxn id="12" idx="3"/>
          </p:cNvCxnSpPr>
          <p:nvPr/>
        </p:nvCxnSpPr>
        <p:spPr>
          <a:xfrm>
            <a:off x="4370120" y="3341303"/>
            <a:ext cx="3977009" cy="1084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9C0331A8-2FCB-68B2-59A6-46D31AE8AD83}"/>
              </a:ext>
            </a:extLst>
          </p:cNvPr>
          <p:cNvCxnSpPr>
            <a:cxnSpLocks/>
            <a:stCxn id="21" idx="3"/>
          </p:cNvCxnSpPr>
          <p:nvPr/>
        </p:nvCxnSpPr>
        <p:spPr>
          <a:xfrm flipV="1">
            <a:off x="4370120" y="4448304"/>
            <a:ext cx="3977009" cy="19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FA67B15A-3E98-7C71-117D-1D7C056BDA1C}"/>
              </a:ext>
            </a:extLst>
          </p:cNvPr>
          <p:cNvCxnSpPr>
            <a:cxnSpLocks/>
          </p:cNvCxnSpPr>
          <p:nvPr/>
        </p:nvCxnSpPr>
        <p:spPr>
          <a:xfrm flipV="1">
            <a:off x="4370120" y="4542613"/>
            <a:ext cx="3977009" cy="792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F8A18D1D-9700-F368-284B-1548A2DF7D57}"/>
              </a:ext>
            </a:extLst>
          </p:cNvPr>
          <p:cNvCxnSpPr>
            <a:cxnSpLocks/>
            <a:stCxn id="23" idx="3"/>
          </p:cNvCxnSpPr>
          <p:nvPr/>
        </p:nvCxnSpPr>
        <p:spPr>
          <a:xfrm>
            <a:off x="4356035" y="4061622"/>
            <a:ext cx="3991094" cy="374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ZoneTexte 42">
            <a:extLst>
              <a:ext uri="{FF2B5EF4-FFF2-40B4-BE49-F238E27FC236}">
                <a16:creationId xmlns:a16="http://schemas.microsoft.com/office/drawing/2014/main" id="{B92075C8-9C06-3102-AE22-E19F7D92C31E}"/>
              </a:ext>
            </a:extLst>
          </p:cNvPr>
          <p:cNvSpPr txBox="1"/>
          <p:nvPr/>
        </p:nvSpPr>
        <p:spPr>
          <a:xfrm>
            <a:off x="8501620" y="4294460"/>
            <a:ext cx="866895" cy="369332"/>
          </a:xfrm>
          <a:prstGeom prst="rect">
            <a:avLst/>
          </a:prstGeom>
          <a:noFill/>
        </p:spPr>
        <p:txBody>
          <a:bodyPr wrap="square" rtlCol="0">
            <a:spAutoFit/>
          </a:bodyPr>
          <a:lstStyle/>
          <a:p>
            <a:r>
              <a:rPr lang="fr-FR" dirty="0" err="1">
                <a:latin typeface="Poppins SemiBold" panose="00000700000000000000" pitchFamily="2" charset="0"/>
                <a:cs typeface="Poppins SemiBold" panose="00000700000000000000" pitchFamily="2" charset="0"/>
              </a:rPr>
              <a:t>token</a:t>
            </a:r>
            <a:endParaRPr lang="fr-FR" dirty="0">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3758954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88D395-0555-458C-894B-56979A99488B}"/>
              </a:ext>
            </a:extLst>
          </p:cNvPr>
          <p:cNvSpPr>
            <a:spLocks noGrp="1"/>
          </p:cNvSpPr>
          <p:nvPr>
            <p:ph type="title"/>
          </p:nvPr>
        </p:nvSpPr>
        <p:spPr>
          <a:xfrm>
            <a:off x="1027480" y="313068"/>
            <a:ext cx="10285576" cy="1325563"/>
          </a:xfrm>
        </p:spPr>
        <p:txBody>
          <a:bodyPr/>
          <a:lstStyle/>
          <a:p>
            <a:r>
              <a:rPr lang="fr-FR" dirty="0" err="1"/>
              <a:t>TopUP</a:t>
            </a:r>
            <a:r>
              <a:rPr lang="fr-FR" dirty="0"/>
              <a:t> Description</a:t>
            </a:r>
          </a:p>
        </p:txBody>
      </p:sp>
      <p:sp>
        <p:nvSpPr>
          <p:cNvPr id="4" name="Espace réservé du contenu 2">
            <a:extLst>
              <a:ext uri="{FF2B5EF4-FFF2-40B4-BE49-F238E27FC236}">
                <a16:creationId xmlns:a16="http://schemas.microsoft.com/office/drawing/2014/main" id="{ECCF9BCE-3FC7-4775-9F41-418BFB2BD5F7}"/>
              </a:ext>
            </a:extLst>
          </p:cNvPr>
          <p:cNvSpPr>
            <a:spLocks noGrp="1"/>
          </p:cNvSpPr>
          <p:nvPr>
            <p:ph idx="1"/>
          </p:nvPr>
        </p:nvSpPr>
        <p:spPr>
          <a:xfrm>
            <a:off x="1068228" y="1199618"/>
            <a:ext cx="10285577" cy="334558"/>
          </a:xfrm>
        </p:spPr>
        <p:txBody>
          <a:bodyPr>
            <a:normAutofit/>
          </a:bodyPr>
          <a:lstStyle/>
          <a:p>
            <a:pPr marL="0" indent="0">
              <a:buNone/>
            </a:pPr>
            <a:r>
              <a:rPr lang="fr-FR" dirty="0">
                <a:latin typeface="Poppins SemiBold" panose="00000700000000000000" pitchFamily="2" charset="0"/>
                <a:cs typeface="Poppins SemiBold" panose="00000700000000000000" pitchFamily="2" charset="0"/>
              </a:rPr>
              <a:t>Quoi, comment, pour quoi</a:t>
            </a:r>
          </a:p>
        </p:txBody>
      </p:sp>
      <p:sp>
        <p:nvSpPr>
          <p:cNvPr id="17" name="Rectangle 6">
            <a:extLst>
              <a:ext uri="{FF2B5EF4-FFF2-40B4-BE49-F238E27FC236}">
                <a16:creationId xmlns:a16="http://schemas.microsoft.com/office/drawing/2014/main" id="{5B02C6FB-566C-2049-8202-7315E304025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5" name="Rectangle 8">
            <a:extLst>
              <a:ext uri="{FF2B5EF4-FFF2-40B4-BE49-F238E27FC236}">
                <a16:creationId xmlns:a16="http://schemas.microsoft.com/office/drawing/2014/main" id="{9094A014-C78D-1744-E305-A9409350ED0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grpSp>
        <p:nvGrpSpPr>
          <p:cNvPr id="40" name="Groupe 39">
            <a:extLst>
              <a:ext uri="{FF2B5EF4-FFF2-40B4-BE49-F238E27FC236}">
                <a16:creationId xmlns:a16="http://schemas.microsoft.com/office/drawing/2014/main" id="{5C0B74D7-6E06-4D80-A792-41182F194057}"/>
              </a:ext>
            </a:extLst>
          </p:cNvPr>
          <p:cNvGrpSpPr/>
          <p:nvPr/>
        </p:nvGrpSpPr>
        <p:grpSpPr>
          <a:xfrm>
            <a:off x="551457" y="1870063"/>
            <a:ext cx="2227462" cy="1209043"/>
            <a:chOff x="6021648" y="3217091"/>
            <a:chExt cx="1164493" cy="799071"/>
          </a:xfrm>
        </p:grpSpPr>
        <p:sp>
          <p:nvSpPr>
            <p:cNvPr id="41" name="Rectangle : coins arrondis 40">
              <a:extLst>
                <a:ext uri="{FF2B5EF4-FFF2-40B4-BE49-F238E27FC236}">
                  <a16:creationId xmlns:a16="http://schemas.microsoft.com/office/drawing/2014/main" id="{6E50D648-B0A0-79C5-A84E-8D32657CC498}"/>
                </a:ext>
              </a:extLst>
            </p:cNvPr>
            <p:cNvSpPr/>
            <p:nvPr/>
          </p:nvSpPr>
          <p:spPr>
            <a:xfrm>
              <a:off x="6021648" y="3217091"/>
              <a:ext cx="1164493" cy="799071"/>
            </a:xfrm>
            <a:prstGeom prst="roundRect">
              <a:avLst>
                <a:gd name="adj" fmla="val 13091"/>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Poppins" panose="020B0604020202020204" charset="0"/>
                  <a:cs typeface="Poppins" panose="020B0604020202020204" charset="0"/>
                </a:rPr>
                <a:t>5 </a:t>
              </a:r>
              <a:r>
                <a:rPr lang="fr-FR" sz="1200" b="1" dirty="0" err="1">
                  <a:solidFill>
                    <a:schemeClr val="tx1"/>
                  </a:solidFill>
                  <a:latin typeface="Poppins" panose="020B0604020202020204" charset="0"/>
                  <a:cs typeface="Poppins" panose="020B0604020202020204" charset="0"/>
                </a:rPr>
                <a:t>BINs</a:t>
              </a:r>
              <a:endParaRPr lang="fr-FR" sz="1200" b="1" dirty="0">
                <a:solidFill>
                  <a:schemeClr val="tx1"/>
                </a:solidFill>
                <a:latin typeface="Poppins" panose="020B0604020202020204" charset="0"/>
                <a:cs typeface="Poppins" panose="020B0604020202020204" charset="0"/>
              </a:endParaRPr>
            </a:p>
          </p:txBody>
        </p:sp>
        <p:sp>
          <p:nvSpPr>
            <p:cNvPr id="42" name="Rectangle : coins arrondis 41">
              <a:extLst>
                <a:ext uri="{FF2B5EF4-FFF2-40B4-BE49-F238E27FC236}">
                  <a16:creationId xmlns:a16="http://schemas.microsoft.com/office/drawing/2014/main" id="{ECCC11FF-7C28-1643-AAA4-410DE875A3B9}"/>
                </a:ext>
              </a:extLst>
            </p:cNvPr>
            <p:cNvSpPr/>
            <p:nvPr/>
          </p:nvSpPr>
          <p:spPr>
            <a:xfrm>
              <a:off x="6021648" y="3217091"/>
              <a:ext cx="1164493" cy="297106"/>
            </a:xfrm>
            <a:prstGeom prst="roundRect">
              <a:avLst>
                <a:gd name="adj" fmla="val 29922"/>
              </a:avLst>
            </a:prstGeom>
            <a:solidFill>
              <a:schemeClr val="accent6">
                <a:lumMod val="75000"/>
              </a:schemeClr>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latin typeface="Poppins" panose="020B0604020202020204" charset="0"/>
                <a:cs typeface="Poppins" panose="020B0604020202020204" charset="0"/>
              </a:endParaRPr>
            </a:p>
          </p:txBody>
        </p:sp>
        <p:sp>
          <p:nvSpPr>
            <p:cNvPr id="43" name="Rectangle 42">
              <a:extLst>
                <a:ext uri="{FF2B5EF4-FFF2-40B4-BE49-F238E27FC236}">
                  <a16:creationId xmlns:a16="http://schemas.microsoft.com/office/drawing/2014/main" id="{BDF5B044-BCDB-A076-F69A-3C7E6CE70025}"/>
                </a:ext>
              </a:extLst>
            </p:cNvPr>
            <p:cNvSpPr/>
            <p:nvPr/>
          </p:nvSpPr>
          <p:spPr>
            <a:xfrm>
              <a:off x="6021648" y="3316891"/>
              <a:ext cx="1164493" cy="61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latin typeface="Poppins" panose="020B0604020202020204" charset="0"/>
                  <a:cs typeface="Poppins" panose="020B0604020202020204" charset="0"/>
                </a:rPr>
                <a:t>TopUP</a:t>
              </a:r>
              <a:r>
                <a:rPr lang="fr-FR" sz="1600" b="1" dirty="0">
                  <a:solidFill>
                    <a:schemeClr val="tx1"/>
                  </a:solidFill>
                  <a:latin typeface="Poppins" panose="020B0604020202020204" charset="0"/>
                  <a:cs typeface="Poppins" panose="020B0604020202020204" charset="0"/>
                </a:rPr>
                <a:t> 3DS</a:t>
              </a:r>
            </a:p>
            <a:p>
              <a:pPr algn="ctr"/>
              <a:r>
                <a:rPr lang="fr-FR" sz="1200" b="1" dirty="0">
                  <a:solidFill>
                    <a:schemeClr val="tx1"/>
                  </a:solidFill>
                  <a:latin typeface="Poppins" panose="020B0604020202020204" charset="0"/>
                  <a:cs typeface="Poppins" panose="020B0604020202020204" charset="0"/>
                </a:rPr>
                <a:t>(à l’initiative du Porteur)</a:t>
              </a:r>
              <a:endParaRPr lang="fr-FR" sz="1050" b="1" dirty="0">
                <a:solidFill>
                  <a:schemeClr val="tx1"/>
                </a:solidFill>
                <a:latin typeface="Poppins" panose="020B0604020202020204" charset="0"/>
                <a:cs typeface="Poppins" panose="020B0604020202020204" charset="0"/>
              </a:endParaRPr>
            </a:p>
          </p:txBody>
        </p:sp>
      </p:grpSp>
      <p:grpSp>
        <p:nvGrpSpPr>
          <p:cNvPr id="48" name="Groupe 47">
            <a:extLst>
              <a:ext uri="{FF2B5EF4-FFF2-40B4-BE49-F238E27FC236}">
                <a16:creationId xmlns:a16="http://schemas.microsoft.com/office/drawing/2014/main" id="{14A601AB-A5BA-7A22-7CD1-B1EDE45A5FC0}"/>
              </a:ext>
            </a:extLst>
          </p:cNvPr>
          <p:cNvGrpSpPr/>
          <p:nvPr/>
        </p:nvGrpSpPr>
        <p:grpSpPr>
          <a:xfrm>
            <a:off x="551457" y="5202623"/>
            <a:ext cx="2227462" cy="1209043"/>
            <a:chOff x="6021648" y="3217091"/>
            <a:chExt cx="1164493" cy="799071"/>
          </a:xfrm>
        </p:grpSpPr>
        <p:sp>
          <p:nvSpPr>
            <p:cNvPr id="49" name="Rectangle : coins arrondis 48">
              <a:extLst>
                <a:ext uri="{FF2B5EF4-FFF2-40B4-BE49-F238E27FC236}">
                  <a16:creationId xmlns:a16="http://schemas.microsoft.com/office/drawing/2014/main" id="{1DB2AE0F-0F59-A5C7-7F6A-45D0AAC7514A}"/>
                </a:ext>
              </a:extLst>
            </p:cNvPr>
            <p:cNvSpPr/>
            <p:nvPr/>
          </p:nvSpPr>
          <p:spPr>
            <a:xfrm>
              <a:off x="6021648" y="3217091"/>
              <a:ext cx="1164493" cy="799071"/>
            </a:xfrm>
            <a:prstGeom prst="roundRect">
              <a:avLst>
                <a:gd name="adj" fmla="val 13091"/>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Poppins" panose="020B0604020202020204" charset="0"/>
                  <a:cs typeface="Poppins" panose="020B0604020202020204" charset="0"/>
                </a:rPr>
                <a:t>5 </a:t>
              </a:r>
              <a:r>
                <a:rPr lang="fr-FR" sz="1200" b="1" dirty="0" err="1">
                  <a:solidFill>
                    <a:schemeClr val="tx1"/>
                  </a:solidFill>
                  <a:latin typeface="Poppins" panose="020B0604020202020204" charset="0"/>
                  <a:cs typeface="Poppins" panose="020B0604020202020204" charset="0"/>
                </a:rPr>
                <a:t>BINs</a:t>
              </a:r>
              <a:endParaRPr lang="fr-FR" sz="1200" b="1" dirty="0">
                <a:solidFill>
                  <a:schemeClr val="tx1"/>
                </a:solidFill>
                <a:latin typeface="Poppins" panose="020B0604020202020204" charset="0"/>
                <a:cs typeface="Poppins" panose="020B0604020202020204" charset="0"/>
              </a:endParaRPr>
            </a:p>
          </p:txBody>
        </p:sp>
        <p:sp>
          <p:nvSpPr>
            <p:cNvPr id="50" name="Rectangle : coins arrondis 49">
              <a:extLst>
                <a:ext uri="{FF2B5EF4-FFF2-40B4-BE49-F238E27FC236}">
                  <a16:creationId xmlns:a16="http://schemas.microsoft.com/office/drawing/2014/main" id="{A7209F9F-B2A3-E2E3-3BC5-29C1E28018C9}"/>
                </a:ext>
              </a:extLst>
            </p:cNvPr>
            <p:cNvSpPr/>
            <p:nvPr/>
          </p:nvSpPr>
          <p:spPr>
            <a:xfrm>
              <a:off x="6021648" y="3217091"/>
              <a:ext cx="1164493" cy="297106"/>
            </a:xfrm>
            <a:prstGeom prst="roundRect">
              <a:avLst>
                <a:gd name="adj" fmla="val 29922"/>
              </a:avLst>
            </a:prstGeom>
            <a:solidFill>
              <a:srgbClr val="EF744C"/>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latin typeface="Poppins" panose="020B0604020202020204" charset="0"/>
                <a:cs typeface="Poppins" panose="020B0604020202020204" charset="0"/>
              </a:endParaRPr>
            </a:p>
          </p:txBody>
        </p:sp>
        <p:sp>
          <p:nvSpPr>
            <p:cNvPr id="51" name="Rectangle 50">
              <a:extLst>
                <a:ext uri="{FF2B5EF4-FFF2-40B4-BE49-F238E27FC236}">
                  <a16:creationId xmlns:a16="http://schemas.microsoft.com/office/drawing/2014/main" id="{DAA317A4-1B4C-CEA0-1F51-DAC6A3507350}"/>
                </a:ext>
              </a:extLst>
            </p:cNvPr>
            <p:cNvSpPr/>
            <p:nvPr/>
          </p:nvSpPr>
          <p:spPr>
            <a:xfrm>
              <a:off x="6021648" y="3316891"/>
              <a:ext cx="1164493" cy="61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latin typeface="Poppins" panose="020B0604020202020204" charset="0"/>
                  <a:cs typeface="Poppins" panose="020B0604020202020204" charset="0"/>
                </a:rPr>
                <a:t>TopUP</a:t>
              </a:r>
              <a:r>
                <a:rPr lang="fr-FR" sz="1600" b="1" dirty="0">
                  <a:solidFill>
                    <a:schemeClr val="tx1"/>
                  </a:solidFill>
                  <a:latin typeface="Poppins" panose="020B0604020202020204" charset="0"/>
                  <a:cs typeface="Poppins" panose="020B0604020202020204" charset="0"/>
                </a:rPr>
                <a:t> </a:t>
              </a:r>
            </a:p>
            <a:p>
              <a:pPr algn="ctr"/>
              <a:r>
                <a:rPr lang="fr-FR" sz="1200" b="1" dirty="0">
                  <a:solidFill>
                    <a:schemeClr val="tx1"/>
                  </a:solidFill>
                  <a:latin typeface="Poppins" panose="020B0604020202020204" charset="0"/>
                  <a:cs typeface="Poppins" panose="020B0604020202020204" charset="0"/>
                </a:rPr>
                <a:t>(à l’initiative du commerçant)</a:t>
              </a:r>
              <a:endParaRPr lang="fr-FR" sz="1050" b="1" dirty="0">
                <a:solidFill>
                  <a:schemeClr val="tx1"/>
                </a:solidFill>
                <a:latin typeface="Poppins" panose="020B0604020202020204" charset="0"/>
                <a:cs typeface="Poppins" panose="020B0604020202020204" charset="0"/>
              </a:endParaRPr>
            </a:p>
          </p:txBody>
        </p:sp>
      </p:grpSp>
      <p:grpSp>
        <p:nvGrpSpPr>
          <p:cNvPr id="56" name="Groupe 55">
            <a:extLst>
              <a:ext uri="{FF2B5EF4-FFF2-40B4-BE49-F238E27FC236}">
                <a16:creationId xmlns:a16="http://schemas.microsoft.com/office/drawing/2014/main" id="{C3C790B8-5580-473F-82D1-1785086807DE}"/>
              </a:ext>
            </a:extLst>
          </p:cNvPr>
          <p:cNvGrpSpPr/>
          <p:nvPr/>
        </p:nvGrpSpPr>
        <p:grpSpPr>
          <a:xfrm>
            <a:off x="551457" y="3536343"/>
            <a:ext cx="2227462" cy="1209043"/>
            <a:chOff x="6021648" y="3217091"/>
            <a:chExt cx="1164493" cy="799071"/>
          </a:xfrm>
        </p:grpSpPr>
        <p:sp>
          <p:nvSpPr>
            <p:cNvPr id="57" name="Rectangle : coins arrondis 56">
              <a:extLst>
                <a:ext uri="{FF2B5EF4-FFF2-40B4-BE49-F238E27FC236}">
                  <a16:creationId xmlns:a16="http://schemas.microsoft.com/office/drawing/2014/main" id="{4A714C19-6290-E53F-7D3B-42DC5D52C309}"/>
                </a:ext>
              </a:extLst>
            </p:cNvPr>
            <p:cNvSpPr/>
            <p:nvPr/>
          </p:nvSpPr>
          <p:spPr>
            <a:xfrm>
              <a:off x="6021648" y="3217091"/>
              <a:ext cx="1164493" cy="799071"/>
            </a:xfrm>
            <a:prstGeom prst="roundRect">
              <a:avLst>
                <a:gd name="adj" fmla="val 13091"/>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Poppins" panose="020B0604020202020204" charset="0"/>
                  <a:cs typeface="Poppins" panose="020B0604020202020204" charset="0"/>
                </a:rPr>
                <a:t>5 </a:t>
              </a:r>
              <a:r>
                <a:rPr lang="fr-FR" sz="1200" b="1" dirty="0" err="1">
                  <a:solidFill>
                    <a:schemeClr val="tx1"/>
                  </a:solidFill>
                  <a:latin typeface="Poppins" panose="020B0604020202020204" charset="0"/>
                  <a:cs typeface="Poppins" panose="020B0604020202020204" charset="0"/>
                </a:rPr>
                <a:t>BINs</a:t>
              </a:r>
              <a:endParaRPr lang="fr-FR" sz="1200" b="1" dirty="0">
                <a:solidFill>
                  <a:schemeClr val="tx1"/>
                </a:solidFill>
                <a:latin typeface="Poppins" panose="020B0604020202020204" charset="0"/>
                <a:cs typeface="Poppins" panose="020B0604020202020204" charset="0"/>
              </a:endParaRPr>
            </a:p>
          </p:txBody>
        </p:sp>
        <p:sp>
          <p:nvSpPr>
            <p:cNvPr id="58" name="Rectangle : coins arrondis 57">
              <a:extLst>
                <a:ext uri="{FF2B5EF4-FFF2-40B4-BE49-F238E27FC236}">
                  <a16:creationId xmlns:a16="http://schemas.microsoft.com/office/drawing/2014/main" id="{52FD987D-5C51-0A92-13F3-BF04C4B5009B}"/>
                </a:ext>
              </a:extLst>
            </p:cNvPr>
            <p:cNvSpPr/>
            <p:nvPr/>
          </p:nvSpPr>
          <p:spPr>
            <a:xfrm>
              <a:off x="6021648" y="3217091"/>
              <a:ext cx="1164493" cy="297106"/>
            </a:xfrm>
            <a:prstGeom prst="roundRect">
              <a:avLst>
                <a:gd name="adj" fmla="val 29922"/>
              </a:avLst>
            </a:prstGeom>
            <a:solidFill>
              <a:schemeClr val="accent1">
                <a:lumMod val="75000"/>
              </a:schemeClr>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latin typeface="Poppins" panose="020B0604020202020204" charset="0"/>
                <a:cs typeface="Poppins" panose="020B0604020202020204" charset="0"/>
              </a:endParaRPr>
            </a:p>
          </p:txBody>
        </p:sp>
        <p:sp>
          <p:nvSpPr>
            <p:cNvPr id="59" name="Rectangle 58">
              <a:extLst>
                <a:ext uri="{FF2B5EF4-FFF2-40B4-BE49-F238E27FC236}">
                  <a16:creationId xmlns:a16="http://schemas.microsoft.com/office/drawing/2014/main" id="{8BE3D012-9BB4-60F1-9B40-09C21B7562FD}"/>
                </a:ext>
              </a:extLst>
            </p:cNvPr>
            <p:cNvSpPr/>
            <p:nvPr/>
          </p:nvSpPr>
          <p:spPr>
            <a:xfrm>
              <a:off x="6021648" y="3316891"/>
              <a:ext cx="1164493" cy="61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latin typeface="Poppins" panose="020B0604020202020204" charset="0"/>
                  <a:cs typeface="Poppins" panose="020B0604020202020204" charset="0"/>
                </a:rPr>
                <a:t>Card</a:t>
              </a:r>
              <a:r>
                <a:rPr lang="fr-FR" sz="1600" b="1" dirty="0">
                  <a:solidFill>
                    <a:schemeClr val="tx1"/>
                  </a:solidFill>
                  <a:latin typeface="Poppins" panose="020B0604020202020204" charset="0"/>
                  <a:cs typeface="Poppins" panose="020B0604020202020204" charset="0"/>
                </a:rPr>
                <a:t> </a:t>
              </a:r>
              <a:r>
                <a:rPr lang="fr-FR" sz="1600" b="1" dirty="0" err="1">
                  <a:solidFill>
                    <a:schemeClr val="tx1"/>
                  </a:solidFill>
                  <a:latin typeface="Poppins" panose="020B0604020202020204" charset="0"/>
                  <a:cs typeface="Poppins" panose="020B0604020202020204" charset="0"/>
                </a:rPr>
                <a:t>Register</a:t>
              </a:r>
              <a:r>
                <a:rPr lang="fr-FR" sz="1600" b="1" dirty="0">
                  <a:solidFill>
                    <a:schemeClr val="tx1"/>
                  </a:solidFill>
                  <a:latin typeface="Poppins" panose="020B0604020202020204" charset="0"/>
                  <a:cs typeface="Poppins" panose="020B0604020202020204" charset="0"/>
                </a:rPr>
                <a:t> </a:t>
              </a:r>
            </a:p>
            <a:p>
              <a:pPr algn="ctr"/>
              <a:r>
                <a:rPr lang="fr-FR" sz="1600" b="1" dirty="0">
                  <a:solidFill>
                    <a:schemeClr val="tx1"/>
                  </a:solidFill>
                  <a:latin typeface="Poppins" panose="020B0604020202020204" charset="0"/>
                  <a:cs typeface="Poppins" panose="020B0604020202020204" charset="0"/>
                </a:rPr>
                <a:t>&amp; </a:t>
              </a:r>
            </a:p>
            <a:p>
              <a:pPr algn="ctr"/>
              <a:r>
                <a:rPr lang="fr-FR" sz="1600" b="1" dirty="0" err="1">
                  <a:solidFill>
                    <a:schemeClr val="tx1"/>
                  </a:solidFill>
                  <a:latin typeface="Poppins" panose="020B0604020202020204" charset="0"/>
                  <a:cs typeface="Poppins" panose="020B0604020202020204" charset="0"/>
                </a:rPr>
                <a:t>TopUP</a:t>
              </a:r>
              <a:r>
                <a:rPr lang="fr-FR" sz="1600" b="1" dirty="0">
                  <a:solidFill>
                    <a:schemeClr val="tx1"/>
                  </a:solidFill>
                  <a:latin typeface="Poppins" panose="020B0604020202020204" charset="0"/>
                  <a:cs typeface="Poppins" panose="020B0604020202020204" charset="0"/>
                </a:rPr>
                <a:t> </a:t>
              </a:r>
              <a:r>
                <a:rPr lang="fr-FR" sz="1600" b="1" dirty="0" err="1">
                  <a:solidFill>
                    <a:schemeClr val="tx1"/>
                  </a:solidFill>
                  <a:latin typeface="Poppins" panose="020B0604020202020204" charset="0"/>
                  <a:cs typeface="Poppins" panose="020B0604020202020204" charset="0"/>
                </a:rPr>
                <a:t>oneclic</a:t>
              </a:r>
              <a:endParaRPr lang="fr-FR" sz="1050" b="1" dirty="0">
                <a:solidFill>
                  <a:schemeClr val="tx1"/>
                </a:solidFill>
                <a:latin typeface="Poppins" panose="020B0604020202020204" charset="0"/>
                <a:cs typeface="Poppins" panose="020B0604020202020204" charset="0"/>
              </a:endParaRPr>
            </a:p>
          </p:txBody>
        </p:sp>
      </p:grpSp>
      <p:sp>
        <p:nvSpPr>
          <p:cNvPr id="63" name="ZoneTexte 62">
            <a:extLst>
              <a:ext uri="{FF2B5EF4-FFF2-40B4-BE49-F238E27FC236}">
                <a16:creationId xmlns:a16="http://schemas.microsoft.com/office/drawing/2014/main" id="{E96DE3F7-0BEC-E7EC-D111-47E4CE4437DD}"/>
              </a:ext>
            </a:extLst>
          </p:cNvPr>
          <p:cNvSpPr txBox="1"/>
          <p:nvPr/>
        </p:nvSpPr>
        <p:spPr>
          <a:xfrm>
            <a:off x="3057172" y="1777409"/>
            <a:ext cx="8664375" cy="1545165"/>
          </a:xfrm>
          <a:prstGeom prst="rect">
            <a:avLst/>
          </a:prstGeom>
        </p:spPr>
        <p:txBody>
          <a:bodyPr vert="horz" lIns="91440" tIns="45720" rIns="91440" bIns="45720" rtlCol="0">
            <a:normAutofit lnSpcReduction="10000"/>
          </a:bodyPr>
          <a:lstStyle>
            <a:lvl1pPr marL="228600" indent="-228600">
              <a:lnSpc>
                <a:spcPct val="90000"/>
              </a:lnSpc>
              <a:spcBef>
                <a:spcPts val="1000"/>
              </a:spcBef>
              <a:buFont typeface="Arial" panose="020B0604020202020204" pitchFamily="34" charset="0"/>
              <a:buBlip>
                <a:blip r:embed="rId2"/>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200" dirty="0">
                <a:latin typeface="Poppins" panose="00000500000000000000" pitchFamily="2" charset="0"/>
                <a:cs typeface="Poppins" panose="00000500000000000000" pitchFamily="2" charset="0"/>
              </a:rPr>
              <a:t>Je veux utiliser ma propre carte bancaire pour charger mon compte</a:t>
            </a:r>
          </a:p>
          <a:p>
            <a:r>
              <a:rPr lang="fr-FR" sz="1200" dirty="0">
                <a:solidFill>
                  <a:schemeClr val="accent1"/>
                </a:solidFill>
                <a:latin typeface="Poppins" panose="00000500000000000000" pitchFamily="2" charset="0"/>
                <a:cs typeface="Poppins" panose="00000500000000000000" pitchFamily="2" charset="0"/>
              </a:rPr>
              <a:t>J’entre l’ensemble des coordonnées de ma carte, numéro de carte, Date, CVV2 (i.e. 23 char) comme un paiement e-commerce classique pour réaliser un paiement.</a:t>
            </a:r>
          </a:p>
          <a:p>
            <a:r>
              <a:rPr lang="fr-FR" sz="1200" dirty="0">
                <a:solidFill>
                  <a:schemeClr val="accent4">
                    <a:lumMod val="50000"/>
                  </a:schemeClr>
                </a:solidFill>
                <a:latin typeface="Poppins" panose="00000500000000000000" pitchFamily="2" charset="0"/>
                <a:cs typeface="Poppins" panose="00000500000000000000" pitchFamily="2" charset="0"/>
              </a:rPr>
              <a:t>Depuis la DSP2, sauf cas exceptionnel, une demande d’authentification (challenge) est systématiquement demandé (3DS) afin que le paiement se réalise.</a:t>
            </a:r>
          </a:p>
          <a:p>
            <a:r>
              <a:rPr lang="fr-FR" sz="1200" dirty="0">
                <a:solidFill>
                  <a:schemeClr val="accent1">
                    <a:lumMod val="50000"/>
                  </a:schemeClr>
                </a:solidFill>
                <a:latin typeface="Poppins" panose="00000500000000000000" pitchFamily="2" charset="0"/>
                <a:cs typeface="Poppins" panose="00000500000000000000" pitchFamily="2" charset="0"/>
              </a:rPr>
              <a:t>A chaque fois que je réalise un </a:t>
            </a:r>
            <a:r>
              <a:rPr lang="fr-FR" sz="1200" dirty="0" err="1">
                <a:solidFill>
                  <a:schemeClr val="accent1">
                    <a:lumMod val="50000"/>
                  </a:schemeClr>
                </a:solidFill>
                <a:latin typeface="Poppins" panose="00000500000000000000" pitchFamily="2" charset="0"/>
                <a:cs typeface="Poppins" panose="00000500000000000000" pitchFamily="2" charset="0"/>
              </a:rPr>
              <a:t>TopUP</a:t>
            </a:r>
            <a:r>
              <a:rPr lang="fr-FR" sz="1200" dirty="0">
                <a:solidFill>
                  <a:schemeClr val="accent1">
                    <a:lumMod val="50000"/>
                  </a:schemeClr>
                </a:solidFill>
                <a:latin typeface="Poppins" panose="00000500000000000000" pitchFamily="2" charset="0"/>
                <a:cs typeface="Poppins" panose="00000500000000000000" pitchFamily="2" charset="0"/>
              </a:rPr>
              <a:t> de cette façon la banque de la carte est susceptible de me demander un challenge.</a:t>
            </a:r>
          </a:p>
          <a:p>
            <a:pPr marL="0" indent="0">
              <a:buNone/>
            </a:pPr>
            <a:endParaRPr lang="fr-FR" sz="1200" b="0" i="0" u="none" strike="noStrike" baseline="0" dirty="0"/>
          </a:p>
        </p:txBody>
      </p:sp>
      <p:sp>
        <p:nvSpPr>
          <p:cNvPr id="64" name="ZoneTexte 63">
            <a:extLst>
              <a:ext uri="{FF2B5EF4-FFF2-40B4-BE49-F238E27FC236}">
                <a16:creationId xmlns:a16="http://schemas.microsoft.com/office/drawing/2014/main" id="{D1020F1A-8DAE-3491-D341-8C8E25E506FE}"/>
              </a:ext>
            </a:extLst>
          </p:cNvPr>
          <p:cNvSpPr txBox="1"/>
          <p:nvPr/>
        </p:nvSpPr>
        <p:spPr>
          <a:xfrm>
            <a:off x="3057172" y="3472855"/>
            <a:ext cx="8664375" cy="1545165"/>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Blip>
                <a:blip r:embed="rId2"/>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200" dirty="0">
                <a:latin typeface="Poppins" panose="00000500000000000000" pitchFamily="2" charset="0"/>
                <a:cs typeface="Poppins" panose="00000500000000000000" pitchFamily="2" charset="0"/>
              </a:rPr>
              <a:t>Je souhaite enregistrer ma carte pour ne plus avoir à saisir les 23 caractères de la carte </a:t>
            </a:r>
          </a:p>
          <a:p>
            <a:r>
              <a:rPr lang="fr-FR" sz="1200" dirty="0" err="1">
                <a:solidFill>
                  <a:schemeClr val="accent1"/>
                </a:solidFill>
                <a:latin typeface="Poppins" panose="00000500000000000000" pitchFamily="2" charset="0"/>
                <a:cs typeface="Poppins" panose="00000500000000000000" pitchFamily="2" charset="0"/>
              </a:rPr>
              <a:t>Xpollens</a:t>
            </a:r>
            <a:r>
              <a:rPr lang="fr-FR" sz="1200" dirty="0">
                <a:solidFill>
                  <a:schemeClr val="accent1"/>
                </a:solidFill>
                <a:latin typeface="Poppins" panose="00000500000000000000" pitchFamily="2" charset="0"/>
                <a:cs typeface="Poppins" panose="00000500000000000000" pitchFamily="2" charset="0"/>
              </a:rPr>
              <a:t> propose 2 méthodes pour que le porteur enregistre sa propre carte bancaire</a:t>
            </a:r>
          </a:p>
          <a:p>
            <a:r>
              <a:rPr lang="fr-FR" sz="1200" dirty="0">
                <a:solidFill>
                  <a:schemeClr val="accent4">
                    <a:lumMod val="50000"/>
                  </a:schemeClr>
                </a:solidFill>
                <a:latin typeface="Poppins" panose="00000500000000000000" pitchFamily="2" charset="0"/>
                <a:cs typeface="Poppins" panose="00000500000000000000" pitchFamily="2" charset="0"/>
              </a:rPr>
              <a:t>SOIT : une api spécifique d’enregistrement permettant à l’utilisateur d’enregistrer sa carte sans </a:t>
            </a:r>
            <a:r>
              <a:rPr lang="fr-FR" sz="1200" dirty="0" err="1">
                <a:solidFill>
                  <a:schemeClr val="accent4">
                    <a:lumMod val="50000"/>
                  </a:schemeClr>
                </a:solidFill>
                <a:latin typeface="Poppins" panose="00000500000000000000" pitchFamily="2" charset="0"/>
                <a:cs typeface="Poppins" panose="00000500000000000000" pitchFamily="2" charset="0"/>
              </a:rPr>
              <a:t>topUP</a:t>
            </a:r>
            <a:r>
              <a:rPr lang="fr-FR" sz="1200" dirty="0">
                <a:solidFill>
                  <a:schemeClr val="accent4">
                    <a:lumMod val="50000"/>
                  </a:schemeClr>
                </a:solidFill>
                <a:latin typeface="Poppins" panose="00000500000000000000" pitchFamily="2" charset="0"/>
                <a:cs typeface="Poppins" panose="00000500000000000000" pitchFamily="2" charset="0"/>
              </a:rPr>
              <a:t> (demande de renseignement à 0€)</a:t>
            </a:r>
          </a:p>
          <a:p>
            <a:r>
              <a:rPr lang="fr-FR" sz="1200" dirty="0">
                <a:solidFill>
                  <a:schemeClr val="accent1">
                    <a:lumMod val="50000"/>
                  </a:schemeClr>
                </a:solidFill>
                <a:latin typeface="Poppins" panose="00000500000000000000" pitchFamily="2" charset="0"/>
                <a:cs typeface="Poppins" panose="00000500000000000000" pitchFamily="2" charset="0"/>
              </a:rPr>
              <a:t>SOIT : une option ‘</a:t>
            </a:r>
            <a:r>
              <a:rPr lang="fr-FR" sz="1200" dirty="0" err="1">
                <a:solidFill>
                  <a:schemeClr val="accent1">
                    <a:lumMod val="50000"/>
                  </a:schemeClr>
                </a:solidFill>
                <a:latin typeface="Poppins" panose="00000500000000000000" pitchFamily="2" charset="0"/>
                <a:cs typeface="Poppins" panose="00000500000000000000" pitchFamily="2" charset="0"/>
              </a:rPr>
              <a:t>oneclic</a:t>
            </a:r>
            <a:r>
              <a:rPr lang="fr-FR" sz="1200" dirty="0">
                <a:solidFill>
                  <a:schemeClr val="accent1">
                    <a:lumMod val="50000"/>
                  </a:schemeClr>
                </a:solidFill>
                <a:latin typeface="Poppins" panose="00000500000000000000" pitchFamily="2" charset="0"/>
                <a:cs typeface="Poppins" panose="00000500000000000000" pitchFamily="2" charset="0"/>
              </a:rPr>
              <a:t>’ dans l’api </a:t>
            </a:r>
            <a:r>
              <a:rPr lang="fr-FR" sz="1200" dirty="0" err="1">
                <a:solidFill>
                  <a:schemeClr val="accent1">
                    <a:lumMod val="50000"/>
                  </a:schemeClr>
                </a:solidFill>
                <a:latin typeface="Poppins" panose="00000500000000000000" pitchFamily="2" charset="0"/>
                <a:cs typeface="Poppins" panose="00000500000000000000" pitchFamily="2" charset="0"/>
              </a:rPr>
              <a:t>TopUP</a:t>
            </a:r>
            <a:r>
              <a:rPr lang="fr-FR" sz="1200" dirty="0">
                <a:solidFill>
                  <a:schemeClr val="accent1">
                    <a:lumMod val="50000"/>
                  </a:schemeClr>
                </a:solidFill>
                <a:latin typeface="Poppins" panose="00000500000000000000" pitchFamily="2" charset="0"/>
                <a:cs typeface="Poppins" panose="00000500000000000000" pitchFamily="2" charset="0"/>
              </a:rPr>
              <a:t> 3DS permettant d’enregistrer la carte (à la volée) en même temps que le </a:t>
            </a:r>
            <a:r>
              <a:rPr lang="fr-FR" sz="1200" dirty="0" err="1">
                <a:solidFill>
                  <a:schemeClr val="accent1">
                    <a:lumMod val="50000"/>
                  </a:schemeClr>
                </a:solidFill>
                <a:latin typeface="Poppins" panose="00000500000000000000" pitchFamily="2" charset="0"/>
                <a:cs typeface="Poppins" panose="00000500000000000000" pitchFamily="2" charset="0"/>
              </a:rPr>
              <a:t>topUP</a:t>
            </a:r>
            <a:endParaRPr lang="fr-FR" sz="1200" dirty="0">
              <a:solidFill>
                <a:schemeClr val="accent1">
                  <a:lumMod val="50000"/>
                </a:schemeClr>
              </a:solidFill>
              <a:latin typeface="Poppins" panose="00000500000000000000" pitchFamily="2" charset="0"/>
              <a:cs typeface="Poppins" panose="00000500000000000000" pitchFamily="2" charset="0"/>
            </a:endParaRPr>
          </a:p>
        </p:txBody>
      </p:sp>
      <p:sp>
        <p:nvSpPr>
          <p:cNvPr id="65" name="ZoneTexte 64">
            <a:extLst>
              <a:ext uri="{FF2B5EF4-FFF2-40B4-BE49-F238E27FC236}">
                <a16:creationId xmlns:a16="http://schemas.microsoft.com/office/drawing/2014/main" id="{D2E1AB0C-B866-0F7E-898F-921585405D8A}"/>
              </a:ext>
            </a:extLst>
          </p:cNvPr>
          <p:cNvSpPr txBox="1"/>
          <p:nvPr/>
        </p:nvSpPr>
        <p:spPr>
          <a:xfrm>
            <a:off x="3057171" y="5202623"/>
            <a:ext cx="8664375" cy="1545165"/>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Blip>
                <a:blip r:embed="rId2"/>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200" dirty="0">
                <a:latin typeface="Poppins" panose="00000500000000000000" pitchFamily="2" charset="0"/>
                <a:cs typeface="Poppins" panose="00000500000000000000" pitchFamily="2" charset="0"/>
              </a:rPr>
              <a:t>Je peux autoriser/permettre qu’on me prélève sur ma carte.</a:t>
            </a:r>
          </a:p>
          <a:p>
            <a:r>
              <a:rPr lang="fr-FR" sz="1200" dirty="0">
                <a:solidFill>
                  <a:schemeClr val="accent1"/>
                </a:solidFill>
                <a:latin typeface="Poppins" panose="00000500000000000000" pitchFamily="2" charset="0"/>
                <a:cs typeface="Poppins" panose="00000500000000000000" pitchFamily="2" charset="0"/>
              </a:rPr>
              <a:t>Pour cela, le préalable est que ma carte soit d’abord enregistrée (</a:t>
            </a:r>
            <a:r>
              <a:rPr lang="fr-FR" sz="1200" dirty="0" err="1">
                <a:solidFill>
                  <a:schemeClr val="accent1"/>
                </a:solidFill>
                <a:latin typeface="Poppins" panose="00000500000000000000" pitchFamily="2" charset="0"/>
                <a:cs typeface="Poppins" panose="00000500000000000000" pitchFamily="2" charset="0"/>
              </a:rPr>
              <a:t>cf</a:t>
            </a:r>
            <a:r>
              <a:rPr lang="fr-FR" sz="1200" dirty="0">
                <a:solidFill>
                  <a:schemeClr val="accent1"/>
                </a:solidFill>
                <a:latin typeface="Poppins" panose="00000500000000000000" pitchFamily="2" charset="0"/>
                <a:cs typeface="Poppins" panose="00000500000000000000" pitchFamily="2" charset="0"/>
              </a:rPr>
              <a:t>-ci-dessus)</a:t>
            </a:r>
          </a:p>
          <a:p>
            <a:r>
              <a:rPr lang="fr-FR" sz="1200" dirty="0">
                <a:solidFill>
                  <a:schemeClr val="accent4">
                    <a:lumMod val="50000"/>
                  </a:schemeClr>
                </a:solidFill>
                <a:latin typeface="Poppins" panose="00000500000000000000" pitchFamily="2" charset="0"/>
                <a:cs typeface="Poppins" panose="00000500000000000000" pitchFamily="2" charset="0"/>
              </a:rPr>
              <a:t>SOIT par l’api spécifique d’enregistrement permettant à l’utilisateur d’enregistrer sa carte sans </a:t>
            </a:r>
            <a:r>
              <a:rPr lang="fr-FR" sz="1200" dirty="0" err="1">
                <a:solidFill>
                  <a:schemeClr val="accent4">
                    <a:lumMod val="50000"/>
                  </a:schemeClr>
                </a:solidFill>
                <a:latin typeface="Poppins" panose="00000500000000000000" pitchFamily="2" charset="0"/>
                <a:cs typeface="Poppins" panose="00000500000000000000" pitchFamily="2" charset="0"/>
              </a:rPr>
              <a:t>topUP</a:t>
            </a:r>
            <a:r>
              <a:rPr lang="fr-FR" sz="1200" dirty="0">
                <a:solidFill>
                  <a:schemeClr val="accent4">
                    <a:lumMod val="50000"/>
                  </a:schemeClr>
                </a:solidFill>
                <a:latin typeface="Poppins" panose="00000500000000000000" pitchFamily="2" charset="0"/>
                <a:cs typeface="Poppins" panose="00000500000000000000" pitchFamily="2" charset="0"/>
              </a:rPr>
              <a:t> (demande de renseignement à 0€)</a:t>
            </a:r>
          </a:p>
          <a:p>
            <a:r>
              <a:rPr lang="fr-FR" sz="1200" dirty="0">
                <a:solidFill>
                  <a:schemeClr val="accent1">
                    <a:lumMod val="50000"/>
                  </a:schemeClr>
                </a:solidFill>
                <a:latin typeface="Poppins" panose="00000500000000000000" pitchFamily="2" charset="0"/>
                <a:cs typeface="Poppins" panose="00000500000000000000" pitchFamily="2" charset="0"/>
              </a:rPr>
              <a:t>SOIT par une option ‘</a:t>
            </a:r>
            <a:r>
              <a:rPr lang="fr-FR" sz="1200" dirty="0" err="1">
                <a:solidFill>
                  <a:schemeClr val="accent1">
                    <a:lumMod val="50000"/>
                  </a:schemeClr>
                </a:solidFill>
                <a:latin typeface="Poppins" panose="00000500000000000000" pitchFamily="2" charset="0"/>
                <a:cs typeface="Poppins" panose="00000500000000000000" pitchFamily="2" charset="0"/>
              </a:rPr>
              <a:t>subscription</a:t>
            </a:r>
            <a:r>
              <a:rPr lang="fr-FR" sz="1200" dirty="0">
                <a:solidFill>
                  <a:schemeClr val="accent1">
                    <a:lumMod val="50000"/>
                  </a:schemeClr>
                </a:solidFill>
                <a:latin typeface="Poppins" panose="00000500000000000000" pitchFamily="2" charset="0"/>
                <a:cs typeface="Poppins" panose="00000500000000000000" pitchFamily="2" charset="0"/>
              </a:rPr>
              <a:t>’ dans l’api </a:t>
            </a:r>
            <a:r>
              <a:rPr lang="fr-FR" sz="1200" dirty="0" err="1">
                <a:solidFill>
                  <a:schemeClr val="accent1">
                    <a:lumMod val="50000"/>
                  </a:schemeClr>
                </a:solidFill>
                <a:latin typeface="Poppins" panose="00000500000000000000" pitchFamily="2" charset="0"/>
                <a:cs typeface="Poppins" panose="00000500000000000000" pitchFamily="2" charset="0"/>
              </a:rPr>
              <a:t>TopUP</a:t>
            </a:r>
            <a:r>
              <a:rPr lang="fr-FR" sz="1200" dirty="0">
                <a:solidFill>
                  <a:schemeClr val="accent1">
                    <a:lumMod val="50000"/>
                  </a:schemeClr>
                </a:solidFill>
                <a:latin typeface="Poppins" panose="00000500000000000000" pitchFamily="2" charset="0"/>
                <a:cs typeface="Poppins" panose="00000500000000000000" pitchFamily="2" charset="0"/>
              </a:rPr>
              <a:t> permettant d’enregistrer la carte (à la volée) en même temps que le </a:t>
            </a:r>
            <a:r>
              <a:rPr lang="fr-FR" sz="1200" dirty="0" err="1">
                <a:solidFill>
                  <a:schemeClr val="accent1">
                    <a:lumMod val="50000"/>
                  </a:schemeClr>
                </a:solidFill>
                <a:latin typeface="Poppins" panose="00000500000000000000" pitchFamily="2" charset="0"/>
                <a:cs typeface="Poppins" panose="00000500000000000000" pitchFamily="2" charset="0"/>
              </a:rPr>
              <a:t>topUP</a:t>
            </a:r>
            <a:endParaRPr lang="fr-FR" sz="1200" dirty="0">
              <a:solidFill>
                <a:schemeClr val="accent1">
                  <a:lumMod val="5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386338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88D395-0555-458C-894B-56979A99488B}"/>
              </a:ext>
            </a:extLst>
          </p:cNvPr>
          <p:cNvSpPr>
            <a:spLocks noGrp="1"/>
          </p:cNvSpPr>
          <p:nvPr>
            <p:ph type="title"/>
          </p:nvPr>
        </p:nvSpPr>
        <p:spPr>
          <a:xfrm>
            <a:off x="1027480" y="313068"/>
            <a:ext cx="10285576" cy="1325563"/>
          </a:xfrm>
        </p:spPr>
        <p:txBody>
          <a:bodyPr/>
          <a:lstStyle/>
          <a:p>
            <a:r>
              <a:rPr lang="fr-FR" dirty="0" err="1"/>
              <a:t>TopUP</a:t>
            </a:r>
            <a:r>
              <a:rPr lang="fr-FR" dirty="0"/>
              <a:t> </a:t>
            </a:r>
            <a:r>
              <a:rPr lang="fr-FR" dirty="0" err="1"/>
              <a:t>my</a:t>
            </a:r>
            <a:r>
              <a:rPr lang="fr-FR" dirty="0"/>
              <a:t> </a:t>
            </a:r>
            <a:r>
              <a:rPr lang="fr-FR" dirty="0" err="1"/>
              <a:t>account</a:t>
            </a:r>
            <a:endParaRPr lang="fr-FR" dirty="0"/>
          </a:p>
        </p:txBody>
      </p:sp>
      <p:sp>
        <p:nvSpPr>
          <p:cNvPr id="4" name="Espace réservé du contenu 2">
            <a:extLst>
              <a:ext uri="{FF2B5EF4-FFF2-40B4-BE49-F238E27FC236}">
                <a16:creationId xmlns:a16="http://schemas.microsoft.com/office/drawing/2014/main" id="{ECCF9BCE-3FC7-4775-9F41-418BFB2BD5F7}"/>
              </a:ext>
            </a:extLst>
          </p:cNvPr>
          <p:cNvSpPr>
            <a:spLocks noGrp="1"/>
          </p:cNvSpPr>
          <p:nvPr>
            <p:ph idx="1"/>
          </p:nvPr>
        </p:nvSpPr>
        <p:spPr>
          <a:xfrm>
            <a:off x="1068229" y="1199618"/>
            <a:ext cx="2620108" cy="334558"/>
          </a:xfrm>
        </p:spPr>
        <p:txBody>
          <a:bodyPr>
            <a:normAutofit fontScale="77500" lnSpcReduction="20000"/>
          </a:bodyPr>
          <a:lstStyle/>
          <a:p>
            <a:pPr marL="0" indent="0">
              <a:buNone/>
            </a:pPr>
            <a:r>
              <a:rPr lang="fr-FR" dirty="0" err="1">
                <a:latin typeface="Poppins SemiBold" panose="00000700000000000000" pitchFamily="2" charset="0"/>
                <a:cs typeface="Poppins SemiBold" panose="00000700000000000000" pitchFamily="2" charset="0"/>
              </a:rPr>
              <a:t>With</a:t>
            </a:r>
            <a:r>
              <a:rPr lang="fr-FR" dirty="0">
                <a:latin typeface="Poppins SemiBold" panose="00000700000000000000" pitchFamily="2" charset="0"/>
                <a:cs typeface="Poppins SemiBold" panose="00000700000000000000" pitchFamily="2" charset="0"/>
              </a:rPr>
              <a:t> </a:t>
            </a:r>
            <a:r>
              <a:rPr lang="fr-FR" dirty="0" err="1">
                <a:latin typeface="Poppins SemiBold" panose="00000700000000000000" pitchFamily="2" charset="0"/>
                <a:cs typeface="Poppins SemiBold" panose="00000700000000000000" pitchFamily="2" charset="0"/>
              </a:rPr>
              <a:t>my</a:t>
            </a:r>
            <a:r>
              <a:rPr lang="fr-FR" dirty="0">
                <a:latin typeface="Poppins SemiBold" panose="00000700000000000000" pitchFamily="2" charset="0"/>
                <a:cs typeface="Poppins SemiBold" panose="00000700000000000000" pitchFamily="2" charset="0"/>
              </a:rPr>
              <a:t> </a:t>
            </a:r>
            <a:r>
              <a:rPr lang="fr-FR" dirty="0" err="1">
                <a:latin typeface="Poppins SemiBold" panose="00000700000000000000" pitchFamily="2" charset="0"/>
                <a:cs typeface="Poppins SemiBold" panose="00000700000000000000" pitchFamily="2" charset="0"/>
              </a:rPr>
              <a:t>bank</a:t>
            </a:r>
            <a:r>
              <a:rPr lang="fr-FR" dirty="0">
                <a:latin typeface="Poppins SemiBold" panose="00000700000000000000" pitchFamily="2" charset="0"/>
                <a:cs typeface="Poppins SemiBold" panose="00000700000000000000" pitchFamily="2" charset="0"/>
              </a:rPr>
              <a:t> </a:t>
            </a:r>
            <a:r>
              <a:rPr lang="fr-FR" dirty="0" err="1">
                <a:latin typeface="Poppins SemiBold" panose="00000700000000000000" pitchFamily="2" charset="0"/>
                <a:cs typeface="Poppins SemiBold" panose="00000700000000000000" pitchFamily="2" charset="0"/>
              </a:rPr>
              <a:t>card</a:t>
            </a:r>
            <a:r>
              <a:rPr lang="fr-FR" dirty="0">
                <a:latin typeface="Poppins SemiBold" panose="00000700000000000000" pitchFamily="2" charset="0"/>
                <a:cs typeface="Poppins SemiBold" panose="00000700000000000000" pitchFamily="2" charset="0"/>
              </a:rPr>
              <a:t> and 3DS</a:t>
            </a:r>
          </a:p>
        </p:txBody>
      </p:sp>
      <p:sp>
        <p:nvSpPr>
          <p:cNvPr id="17" name="Rectangle 6">
            <a:extLst>
              <a:ext uri="{FF2B5EF4-FFF2-40B4-BE49-F238E27FC236}">
                <a16:creationId xmlns:a16="http://schemas.microsoft.com/office/drawing/2014/main" id="{5B02C6FB-566C-2049-8202-7315E304025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5" name="Rectangle 8">
            <a:extLst>
              <a:ext uri="{FF2B5EF4-FFF2-40B4-BE49-F238E27FC236}">
                <a16:creationId xmlns:a16="http://schemas.microsoft.com/office/drawing/2014/main" id="{9094A014-C78D-1744-E305-A9409350ED0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3" name="Rectangle 2">
            <a:extLst>
              <a:ext uri="{FF2B5EF4-FFF2-40B4-BE49-F238E27FC236}">
                <a16:creationId xmlns:a16="http://schemas.microsoft.com/office/drawing/2014/main" id="{D7CB972F-EFD2-5996-8289-EC30FA4D2381}"/>
              </a:ext>
            </a:extLst>
          </p:cNvPr>
          <p:cNvSpPr/>
          <p:nvPr/>
        </p:nvSpPr>
        <p:spPr>
          <a:xfrm>
            <a:off x="9528202" y="84524"/>
            <a:ext cx="2529355" cy="102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562EC07B-4DAF-A35F-92D2-48653982C4F5}"/>
              </a:ext>
            </a:extLst>
          </p:cNvPr>
          <p:cNvSpPr txBox="1"/>
          <p:nvPr/>
        </p:nvSpPr>
        <p:spPr>
          <a:xfrm>
            <a:off x="80301" y="1664502"/>
            <a:ext cx="5944423" cy="861774"/>
          </a:xfrm>
          <a:prstGeom prst="rect">
            <a:avLst/>
          </a:prstGeom>
          <a:noFill/>
        </p:spPr>
        <p:txBody>
          <a:bodyPr wrap="square">
            <a:spAutoFit/>
          </a:bodyPr>
          <a:lstStyle/>
          <a:p>
            <a:pPr algn="just">
              <a:spcBef>
                <a:spcPts val="600"/>
              </a:spcBef>
            </a:pPr>
            <a:r>
              <a:rPr lang="en-US" sz="1000" dirty="0">
                <a:effectLst/>
                <a:latin typeface="Poppins" panose="00000500000000000000" pitchFamily="2" charset="0"/>
                <a:ea typeface="Times New Roman" panose="02020603050405020304" pitchFamily="18" charset="0"/>
                <a:cs typeface="Poppins" panose="00000500000000000000" pitchFamily="2" charset="0"/>
              </a:rPr>
              <a:t>This endpoint is used to create top up request with 3DS v2. The holder of the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Xpollens</a:t>
            </a:r>
            <a:r>
              <a:rPr lang="en-US" sz="1000" dirty="0">
                <a:effectLst/>
                <a:latin typeface="Poppins" panose="00000500000000000000" pitchFamily="2" charset="0"/>
                <a:ea typeface="Times New Roman" panose="02020603050405020304" pitchFamily="18" charset="0"/>
                <a:cs typeface="Poppins" panose="00000500000000000000" pitchFamily="2" charset="0"/>
              </a:rPr>
              <a:t> account can add money to his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Xpollens</a:t>
            </a:r>
            <a:r>
              <a:rPr lang="en-US" sz="1000" dirty="0">
                <a:effectLst/>
                <a:latin typeface="Poppins" panose="00000500000000000000" pitchFamily="2" charset="0"/>
                <a:ea typeface="Times New Roman" panose="02020603050405020304" pitchFamily="18" charset="0"/>
                <a:cs typeface="Poppins" panose="00000500000000000000" pitchFamily="2" charset="0"/>
              </a:rPr>
              <a:t> account using his bank card. Thus, he will debit his bank account and credit his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Xpollens</a:t>
            </a:r>
            <a:r>
              <a:rPr lang="en-US" sz="1000" dirty="0">
                <a:effectLst/>
                <a:latin typeface="Poppins" panose="00000500000000000000" pitchFamily="2" charset="0"/>
                <a:ea typeface="Times New Roman" panose="02020603050405020304" pitchFamily="18" charset="0"/>
                <a:cs typeface="Poppins" panose="00000500000000000000" pitchFamily="2" charset="0"/>
              </a:rPr>
              <a:t> account with the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topup</a:t>
            </a:r>
            <a:r>
              <a:rPr lang="en-US" sz="1000" dirty="0">
                <a:effectLst/>
                <a:latin typeface="Poppins" panose="00000500000000000000" pitchFamily="2" charset="0"/>
                <a:ea typeface="Times New Roman" panose="02020603050405020304" pitchFamily="18" charset="0"/>
                <a:cs typeface="Poppins" panose="00000500000000000000" pitchFamily="2" charset="0"/>
              </a:rPr>
              <a:t>. If fees must be attached to this transaction, you can fill in the "Fee" parameter in the body of the request with the amount of the fees. The bank card holder will be debited for the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Amount+Fee</a:t>
            </a:r>
            <a:r>
              <a:rPr lang="en-US" sz="1000" dirty="0">
                <a:effectLst/>
                <a:latin typeface="Poppins" panose="00000500000000000000" pitchFamily="2" charset="0"/>
                <a:ea typeface="Times New Roman" panose="02020603050405020304" pitchFamily="18" charset="0"/>
                <a:cs typeface="Poppins" panose="00000500000000000000" pitchFamily="2" charset="0"/>
              </a:rPr>
              <a:t>“</a:t>
            </a:r>
          </a:p>
        </p:txBody>
      </p:sp>
      <p:sp>
        <p:nvSpPr>
          <p:cNvPr id="9" name="Rectangle : coins arrondis 8">
            <a:extLst>
              <a:ext uri="{FF2B5EF4-FFF2-40B4-BE49-F238E27FC236}">
                <a16:creationId xmlns:a16="http://schemas.microsoft.com/office/drawing/2014/main" id="{27639807-57C8-BCAB-2A97-4581F998EB62}"/>
              </a:ext>
            </a:extLst>
          </p:cNvPr>
          <p:cNvSpPr/>
          <p:nvPr/>
        </p:nvSpPr>
        <p:spPr>
          <a:xfrm>
            <a:off x="132522" y="4080791"/>
            <a:ext cx="5515803" cy="262480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fr-FR" sz="800" dirty="0">
                <a:latin typeface="Poppins" panose="00000500000000000000" pitchFamily="2" charset="0"/>
                <a:cs typeface="Poppins" panose="00000500000000000000" pitchFamily="2" charset="0"/>
              </a:rPr>
              <a:t>{"Message":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OrderId</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UrlReturn</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Status</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ExecMessage</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ExecCode</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AuthenticationFormHtml</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TermsAndConditionsValidationDate</a:t>
            </a:r>
            <a:r>
              <a:rPr lang="fr-FR" sz="800" dirty="0">
                <a:latin typeface="Poppins" panose="00000500000000000000" pitchFamily="2" charset="0"/>
                <a:cs typeface="Poppins" panose="00000500000000000000" pitchFamily="2" charset="0"/>
              </a:rPr>
              <a:t>": "1970-01-01T00:00:00.000Z",</a:t>
            </a:r>
          </a:p>
          <a:p>
            <a:r>
              <a:rPr lang="fr-FR" sz="800" dirty="0">
                <a:latin typeface="Poppins" panose="00000500000000000000" pitchFamily="2" charset="0"/>
                <a:cs typeface="Poppins" panose="00000500000000000000" pitchFamily="2" charset="0"/>
              </a:rPr>
              <a:t>  "Payer": { "Name": "string",  "Email": "string", "</a:t>
            </a:r>
            <a:r>
              <a:rPr lang="fr-FR" sz="800" dirty="0" err="1">
                <a:latin typeface="Poppins" panose="00000500000000000000" pitchFamily="2" charset="0"/>
                <a:cs typeface="Poppins" panose="00000500000000000000" pitchFamily="2" charset="0"/>
              </a:rPr>
              <a:t>UserAgent</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UrlReferrer</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IpAddress</a:t>
            </a:r>
            <a:r>
              <a:rPr lang="fr-FR" sz="800" dirty="0">
                <a:latin typeface="Poppins" panose="00000500000000000000" pitchFamily="2" charset="0"/>
                <a:cs typeface="Poppins" panose="00000500000000000000" pitchFamily="2" charset="0"/>
              </a:rPr>
              <a:t>": "string" },</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Card</a:t>
            </a:r>
            <a:r>
              <a:rPr lang="fr-FR" sz="800" dirty="0">
                <a:latin typeface="Poppins" panose="00000500000000000000" pitchFamily="2" charset="0"/>
                <a:cs typeface="Poppins" panose="00000500000000000000" pitchFamily="2" charset="0"/>
              </a:rPr>
              <a:t>": { "</a:t>
            </a:r>
            <a:r>
              <a:rPr lang="fr-FR" sz="800" dirty="0" err="1">
                <a:latin typeface="Poppins" panose="00000500000000000000" pitchFamily="2" charset="0"/>
                <a:cs typeface="Poppins" panose="00000500000000000000" pitchFamily="2" charset="0"/>
              </a:rPr>
              <a:t>HFToken</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AppCardId</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Status</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Hint</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ExpiryDate</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IsActive</a:t>
            </a:r>
            <a:r>
              <a:rPr lang="fr-FR" sz="800" dirty="0">
                <a:latin typeface="Poppins" panose="00000500000000000000" pitchFamily="2" charset="0"/>
                <a:cs typeface="Poppins" panose="00000500000000000000" pitchFamily="2" charset="0"/>
              </a:rPr>
              <a:t>": false },</a:t>
            </a:r>
          </a:p>
          <a:p>
            <a:r>
              <a:rPr lang="fr-FR" sz="800" dirty="0">
                <a:latin typeface="Poppins" panose="00000500000000000000" pitchFamily="2" charset="0"/>
                <a:cs typeface="Poppins" panose="00000500000000000000" pitchFamily="2" charset="0"/>
              </a:rPr>
              <a:t>  "Payments": [{"</a:t>
            </a:r>
            <a:r>
              <a:rPr lang="fr-FR" sz="800" dirty="0" err="1">
                <a:latin typeface="Poppins" panose="00000500000000000000" pitchFamily="2" charset="0"/>
                <a:cs typeface="Poppins" panose="00000500000000000000" pitchFamily="2" charset="0"/>
              </a:rPr>
              <a:t>OrderId</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Amount</a:t>
            </a:r>
            <a:r>
              <a:rPr lang="fr-FR" sz="800" dirty="0">
                <a:latin typeface="Poppins" panose="00000500000000000000" pitchFamily="2" charset="0"/>
                <a:cs typeface="Poppins" panose="00000500000000000000" pitchFamily="2" charset="0"/>
              </a:rPr>
              <a:t>": 0, "</a:t>
            </a:r>
            <a:r>
              <a:rPr lang="fr-FR" sz="800" dirty="0" err="1">
                <a:latin typeface="Poppins" panose="00000500000000000000" pitchFamily="2" charset="0"/>
                <a:cs typeface="Poppins" panose="00000500000000000000" pitchFamily="2" charset="0"/>
              </a:rPr>
              <a:t>Fee</a:t>
            </a:r>
            <a:r>
              <a:rPr lang="fr-FR" sz="800" dirty="0">
                <a:latin typeface="Poppins" panose="00000500000000000000" pitchFamily="2" charset="0"/>
                <a:cs typeface="Poppins" panose="00000500000000000000" pitchFamily="2" charset="0"/>
              </a:rPr>
              <a:t>": 0, "</a:t>
            </a:r>
            <a:r>
              <a:rPr lang="fr-FR" sz="800" dirty="0" err="1">
                <a:latin typeface="Poppins" panose="00000500000000000000" pitchFamily="2" charset="0"/>
                <a:cs typeface="Poppins" panose="00000500000000000000" pitchFamily="2" charset="0"/>
              </a:rPr>
              <a:t>Beneficiary</a:t>
            </a:r>
            <a:r>
              <a:rPr lang="fr-FR" sz="800" dirty="0">
                <a:latin typeface="Poppins" panose="00000500000000000000" pitchFamily="2" charset="0"/>
                <a:cs typeface="Poppins" panose="00000500000000000000" pitchFamily="2" charset="0"/>
              </a:rPr>
              <a:t>": { "</a:t>
            </a:r>
            <a:r>
              <a:rPr lang="fr-FR" sz="800" dirty="0" err="1">
                <a:latin typeface="Poppins" panose="00000500000000000000" pitchFamily="2" charset="0"/>
                <a:cs typeface="Poppins" panose="00000500000000000000" pitchFamily="2" charset="0"/>
              </a:rPr>
              <a:t>AppAccountId</a:t>
            </a:r>
            <a:r>
              <a:rPr lang="fr-FR" sz="800" dirty="0">
                <a:latin typeface="Poppins" panose="00000500000000000000" pitchFamily="2" charset="0"/>
                <a:cs typeface="Poppins" panose="00000500000000000000" pitchFamily="2" charset="0"/>
              </a:rPr>
              <a:t>": "string"}, "Message": 	"string", "</a:t>
            </a:r>
            <a:r>
              <a:rPr lang="fr-FR" sz="800" dirty="0" err="1">
                <a:latin typeface="Poppins" panose="00000500000000000000" pitchFamily="2" charset="0"/>
                <a:cs typeface="Poppins" panose="00000500000000000000" pitchFamily="2" charset="0"/>
              </a:rPr>
              <a:t>Status</a:t>
            </a:r>
            <a:r>
              <a:rPr lang="fr-FR" sz="800" dirty="0">
                <a:latin typeface="Poppins" panose="00000500000000000000" pitchFamily="2" charset="0"/>
                <a:cs typeface="Poppins" panose="00000500000000000000" pitchFamily="2" charset="0"/>
              </a:rPr>
              <a:t>": "string" } ],</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DalenysData</a:t>
            </a:r>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TransactionId</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ExecCode</a:t>
            </a:r>
            <a:r>
              <a:rPr lang="fr-FR" sz="800" dirty="0">
                <a:latin typeface="Poppins" panose="00000500000000000000" pitchFamily="2" charset="0"/>
                <a:cs typeface="Poppins" panose="00000500000000000000" pitchFamily="2" charset="0"/>
              </a:rPr>
              <a:t>": "string", "Message": "string", "Currency": "string", 	"</a:t>
            </a:r>
            <a:r>
              <a:rPr lang="fr-FR" sz="800" dirty="0" err="1">
                <a:latin typeface="Poppins" panose="00000500000000000000" pitchFamily="2" charset="0"/>
                <a:cs typeface="Poppins" panose="00000500000000000000" pitchFamily="2" charset="0"/>
              </a:rPr>
              <a:t>ThreeDSecure</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ThreeDSAuthenticationStatus</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AuthorizationNumber</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CardNetwork</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CardValidityDate</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CardCountry</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CardFullname</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CardThreeDSecureEnrolled</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ThreeDSecureVersion</a:t>
            </a:r>
            <a:r>
              <a:rPr lang="fr-FR" sz="800" dirty="0">
                <a:latin typeface="Poppins" panose="00000500000000000000" pitchFamily="2" charset="0"/>
                <a:cs typeface="Poppins" panose="00000500000000000000" pitchFamily="2" charset="0"/>
              </a:rPr>
              <a:t>": 0,  "</a:t>
            </a:r>
            <a:r>
              <a:rPr lang="fr-FR" sz="800" dirty="0" err="1">
                <a:latin typeface="Poppins" panose="00000500000000000000" pitchFamily="2" charset="0"/>
                <a:cs typeface="Poppins" panose="00000500000000000000" pitchFamily="2" charset="0"/>
              </a:rPr>
              <a:t>ThreeDSGlobalStatus</a:t>
            </a:r>
            <a:r>
              <a:rPr lang="fr-FR" sz="800" dirty="0">
                <a:latin typeface="Poppins" panose="00000500000000000000" pitchFamily="2" charset="0"/>
                <a:cs typeface="Poppins" panose="00000500000000000000" pitchFamily="2" charset="0"/>
              </a:rPr>
              <a:t>": "string", "Version": "string", "</a:t>
            </a:r>
            <a:r>
              <a:rPr lang="fr-FR" sz="800" dirty="0" err="1">
                <a:latin typeface="Poppins" panose="00000500000000000000" pitchFamily="2" charset="0"/>
                <a:cs typeface="Poppins" panose="00000500000000000000" pitchFamily="2" charset="0"/>
              </a:rPr>
              <a:t>CardType</a:t>
            </a:r>
            <a:r>
              <a:rPr lang="fr-FR" sz="800" dirty="0">
                <a:latin typeface="Poppins" panose="00000500000000000000" pitchFamily="2" charset="0"/>
                <a:cs typeface="Poppins" panose="00000500000000000000" pitchFamily="2" charset="0"/>
              </a:rPr>
              <a:t>": "string" },</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SubscriptionTopUp</a:t>
            </a:r>
            <a:r>
              <a:rPr lang="fr-FR" sz="800" dirty="0">
                <a:latin typeface="Poppins" panose="00000500000000000000" pitchFamily="2" charset="0"/>
                <a:cs typeface="Poppins" panose="00000500000000000000" pitchFamily="2" charset="0"/>
              </a:rPr>
              <a:t>": false</a:t>
            </a:r>
          </a:p>
          <a:p>
            <a:r>
              <a:rPr lang="fr-FR" sz="800" dirty="0">
                <a:latin typeface="Poppins" panose="00000500000000000000" pitchFamily="2" charset="0"/>
                <a:cs typeface="Poppins" panose="00000500000000000000" pitchFamily="2" charset="0"/>
              </a:rPr>
              <a:t>} </a:t>
            </a:r>
          </a:p>
        </p:txBody>
      </p:sp>
      <p:grpSp>
        <p:nvGrpSpPr>
          <p:cNvPr id="37" name="Groupe 36">
            <a:extLst>
              <a:ext uri="{FF2B5EF4-FFF2-40B4-BE49-F238E27FC236}">
                <a16:creationId xmlns:a16="http://schemas.microsoft.com/office/drawing/2014/main" id="{00465B88-AD0D-6896-1792-200D872667DD}"/>
              </a:ext>
            </a:extLst>
          </p:cNvPr>
          <p:cNvGrpSpPr/>
          <p:nvPr/>
        </p:nvGrpSpPr>
        <p:grpSpPr>
          <a:xfrm>
            <a:off x="260651" y="3279866"/>
            <a:ext cx="976391" cy="799071"/>
            <a:chOff x="6021648" y="3217091"/>
            <a:chExt cx="1164493" cy="799071"/>
          </a:xfrm>
        </p:grpSpPr>
        <p:sp>
          <p:nvSpPr>
            <p:cNvPr id="38" name="Rectangle : coins arrondis 37">
              <a:extLst>
                <a:ext uri="{FF2B5EF4-FFF2-40B4-BE49-F238E27FC236}">
                  <a16:creationId xmlns:a16="http://schemas.microsoft.com/office/drawing/2014/main" id="{DE44C9E3-86B3-C782-89D6-EC7BBB49DD9B}"/>
                </a:ext>
              </a:extLst>
            </p:cNvPr>
            <p:cNvSpPr/>
            <p:nvPr/>
          </p:nvSpPr>
          <p:spPr>
            <a:xfrm>
              <a:off x="6021648" y="3217091"/>
              <a:ext cx="1164493" cy="799071"/>
            </a:xfrm>
            <a:prstGeom prst="roundRect">
              <a:avLst>
                <a:gd name="adj" fmla="val 13091"/>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Poppins" panose="020B0604020202020204" charset="0"/>
                  <a:cs typeface="Poppins" panose="020B0604020202020204" charset="0"/>
                </a:rPr>
                <a:t>5 </a:t>
              </a:r>
              <a:r>
                <a:rPr lang="fr-FR" sz="1200" b="1" dirty="0" err="1">
                  <a:solidFill>
                    <a:schemeClr val="tx1"/>
                  </a:solidFill>
                  <a:latin typeface="Poppins" panose="020B0604020202020204" charset="0"/>
                  <a:cs typeface="Poppins" panose="020B0604020202020204" charset="0"/>
                </a:rPr>
                <a:t>BINs</a:t>
              </a:r>
              <a:endParaRPr lang="fr-FR" sz="1200" b="1" dirty="0">
                <a:solidFill>
                  <a:schemeClr val="tx1"/>
                </a:solidFill>
                <a:latin typeface="Poppins" panose="020B0604020202020204" charset="0"/>
                <a:cs typeface="Poppins" panose="020B0604020202020204" charset="0"/>
              </a:endParaRPr>
            </a:p>
          </p:txBody>
        </p:sp>
        <p:sp>
          <p:nvSpPr>
            <p:cNvPr id="40" name="Rectangle : coins arrondis 39">
              <a:extLst>
                <a:ext uri="{FF2B5EF4-FFF2-40B4-BE49-F238E27FC236}">
                  <a16:creationId xmlns:a16="http://schemas.microsoft.com/office/drawing/2014/main" id="{B62BE619-42BC-44BC-ABCE-7ED2B8EE2EA1}"/>
                </a:ext>
              </a:extLst>
            </p:cNvPr>
            <p:cNvSpPr/>
            <p:nvPr/>
          </p:nvSpPr>
          <p:spPr>
            <a:xfrm>
              <a:off x="6021648" y="3217091"/>
              <a:ext cx="1164493" cy="297106"/>
            </a:xfrm>
            <a:prstGeom prst="roundRect">
              <a:avLst>
                <a:gd name="adj" fmla="val 29922"/>
              </a:avLst>
            </a:prstGeom>
            <a:solidFill>
              <a:srgbClr val="00B050"/>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latin typeface="Poppins" panose="020B0604020202020204" charset="0"/>
                <a:cs typeface="Poppins" panose="020B0604020202020204" charset="0"/>
              </a:endParaRPr>
            </a:p>
          </p:txBody>
        </p:sp>
        <p:sp>
          <p:nvSpPr>
            <p:cNvPr id="41" name="Rectangle 40">
              <a:extLst>
                <a:ext uri="{FF2B5EF4-FFF2-40B4-BE49-F238E27FC236}">
                  <a16:creationId xmlns:a16="http://schemas.microsoft.com/office/drawing/2014/main" id="{CA0EDD57-C3CE-F4C6-6BF5-24E17741D299}"/>
                </a:ext>
              </a:extLst>
            </p:cNvPr>
            <p:cNvSpPr/>
            <p:nvPr/>
          </p:nvSpPr>
          <p:spPr>
            <a:xfrm>
              <a:off x="6021648" y="3316891"/>
              <a:ext cx="1164493" cy="61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Poppins" panose="020B0604020202020204" charset="0"/>
                  <a:cs typeface="Poppins" panose="020B0604020202020204" charset="0"/>
                </a:rPr>
                <a:t>API</a:t>
              </a:r>
              <a:endParaRPr lang="fr-FR" sz="1200" b="1" dirty="0">
                <a:solidFill>
                  <a:schemeClr val="tx1"/>
                </a:solidFill>
                <a:latin typeface="Poppins" panose="020B0604020202020204" charset="0"/>
                <a:cs typeface="Poppins" panose="020B0604020202020204" charset="0"/>
              </a:endParaRPr>
            </a:p>
          </p:txBody>
        </p:sp>
      </p:grpSp>
      <p:sp>
        <p:nvSpPr>
          <p:cNvPr id="42" name="Rectangle : coins arrondis 41">
            <a:extLst>
              <a:ext uri="{FF2B5EF4-FFF2-40B4-BE49-F238E27FC236}">
                <a16:creationId xmlns:a16="http://schemas.microsoft.com/office/drawing/2014/main" id="{302DF93F-F0B5-A6DA-33C6-95D5CAB8883A}"/>
              </a:ext>
            </a:extLst>
          </p:cNvPr>
          <p:cNvSpPr/>
          <p:nvPr/>
        </p:nvSpPr>
        <p:spPr>
          <a:xfrm>
            <a:off x="1813152" y="3133609"/>
            <a:ext cx="2588423" cy="3895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err="1">
                <a:solidFill>
                  <a:schemeClr val="tx1">
                    <a:lumMod val="75000"/>
                    <a:lumOff val="25000"/>
                  </a:schemeClr>
                </a:solidFill>
                <a:latin typeface="Poppins" panose="020B0604020202020204" charset="0"/>
                <a:cs typeface="Poppins" panose="020B0604020202020204" charset="0"/>
              </a:rPr>
              <a:t>Create</a:t>
            </a:r>
            <a:r>
              <a:rPr lang="fr-FR" sz="1000" b="1" dirty="0">
                <a:solidFill>
                  <a:schemeClr val="tx1">
                    <a:lumMod val="75000"/>
                    <a:lumOff val="25000"/>
                  </a:schemeClr>
                </a:solidFill>
                <a:latin typeface="Poppins" panose="020B0604020202020204" charset="0"/>
                <a:cs typeface="Poppins" panose="020B0604020202020204" charset="0"/>
              </a:rPr>
              <a:t> a </a:t>
            </a:r>
            <a:r>
              <a:rPr lang="fr-FR" sz="1000" b="1" dirty="0" err="1">
                <a:solidFill>
                  <a:schemeClr val="tx1">
                    <a:lumMod val="75000"/>
                    <a:lumOff val="25000"/>
                  </a:schemeClr>
                </a:solidFill>
                <a:latin typeface="Poppins" panose="020B0604020202020204" charset="0"/>
                <a:cs typeface="Poppins" panose="020B0604020202020204" charset="0"/>
              </a:rPr>
              <a:t>topUp</a:t>
            </a:r>
            <a:r>
              <a:rPr lang="fr-FR" sz="1000" b="1" dirty="0">
                <a:solidFill>
                  <a:schemeClr val="tx1">
                    <a:lumMod val="75000"/>
                    <a:lumOff val="25000"/>
                  </a:schemeClr>
                </a:solidFill>
                <a:latin typeface="Poppins" panose="020B0604020202020204" charset="0"/>
                <a:cs typeface="Poppins" panose="020B0604020202020204" charset="0"/>
              </a:rPr>
              <a:t> </a:t>
            </a:r>
            <a:r>
              <a:rPr lang="fr-FR" sz="1000" b="1" dirty="0" err="1">
                <a:solidFill>
                  <a:schemeClr val="tx1">
                    <a:lumMod val="75000"/>
                    <a:lumOff val="25000"/>
                  </a:schemeClr>
                </a:solidFill>
                <a:latin typeface="Poppins" panose="020B0604020202020204" charset="0"/>
                <a:cs typeface="Poppins" panose="020B0604020202020204" charset="0"/>
              </a:rPr>
              <a:t>with</a:t>
            </a:r>
            <a:r>
              <a:rPr lang="fr-FR" sz="1000" b="1" dirty="0">
                <a:solidFill>
                  <a:schemeClr val="tx1">
                    <a:lumMod val="75000"/>
                    <a:lumOff val="25000"/>
                  </a:schemeClr>
                </a:solidFill>
                <a:latin typeface="Poppins" panose="020B0604020202020204" charset="0"/>
                <a:cs typeface="Poppins" panose="020B0604020202020204" charset="0"/>
              </a:rPr>
              <a:t> </a:t>
            </a:r>
            <a:r>
              <a:rPr lang="fr-FR" sz="1000" b="1" dirty="0" err="1">
                <a:solidFill>
                  <a:schemeClr val="tx1">
                    <a:lumMod val="75000"/>
                    <a:lumOff val="25000"/>
                  </a:schemeClr>
                </a:solidFill>
                <a:latin typeface="Poppins" panose="020B0604020202020204" charset="0"/>
                <a:cs typeface="Poppins" panose="020B0604020202020204" charset="0"/>
              </a:rPr>
              <a:t>my</a:t>
            </a:r>
            <a:r>
              <a:rPr lang="fr-FR" sz="1000" b="1" dirty="0">
                <a:solidFill>
                  <a:schemeClr val="tx1">
                    <a:lumMod val="75000"/>
                    <a:lumOff val="25000"/>
                  </a:schemeClr>
                </a:solidFill>
                <a:latin typeface="Poppins" panose="020B0604020202020204" charset="0"/>
                <a:cs typeface="Poppins" panose="020B0604020202020204" charset="0"/>
              </a:rPr>
              <a:t> </a:t>
            </a:r>
            <a:r>
              <a:rPr lang="fr-FR" sz="1000" b="1" dirty="0" err="1">
                <a:solidFill>
                  <a:schemeClr val="tx1">
                    <a:lumMod val="75000"/>
                    <a:lumOff val="25000"/>
                  </a:schemeClr>
                </a:solidFill>
                <a:latin typeface="Poppins" panose="020B0604020202020204" charset="0"/>
                <a:cs typeface="Poppins" panose="020B0604020202020204" charset="0"/>
              </a:rPr>
              <a:t>bank</a:t>
            </a:r>
            <a:r>
              <a:rPr lang="fr-FR" sz="1000" b="1" dirty="0">
                <a:solidFill>
                  <a:schemeClr val="tx1">
                    <a:lumMod val="75000"/>
                    <a:lumOff val="25000"/>
                  </a:schemeClr>
                </a:solidFill>
                <a:latin typeface="Poppins" panose="020B0604020202020204" charset="0"/>
                <a:cs typeface="Poppins" panose="020B0604020202020204" charset="0"/>
              </a:rPr>
              <a:t> </a:t>
            </a:r>
            <a:r>
              <a:rPr lang="fr-FR" sz="1000" b="1" dirty="0" err="1">
                <a:solidFill>
                  <a:schemeClr val="tx1">
                    <a:lumMod val="75000"/>
                    <a:lumOff val="25000"/>
                  </a:schemeClr>
                </a:solidFill>
                <a:latin typeface="Poppins" panose="020B0604020202020204" charset="0"/>
                <a:cs typeface="Poppins" panose="020B0604020202020204" charset="0"/>
              </a:rPr>
              <a:t>card</a:t>
            </a:r>
            <a:endParaRPr lang="fr-FR" sz="700" b="1" dirty="0">
              <a:solidFill>
                <a:schemeClr val="tx1">
                  <a:lumMod val="75000"/>
                  <a:lumOff val="25000"/>
                </a:schemeClr>
              </a:solidFill>
              <a:latin typeface="Poppins" panose="020B0604020202020204" charset="0"/>
              <a:cs typeface="Poppins" panose="020B0604020202020204" charset="0"/>
            </a:endParaRPr>
          </a:p>
        </p:txBody>
      </p:sp>
      <p:sp>
        <p:nvSpPr>
          <p:cNvPr id="43" name="ZoneTexte 42">
            <a:extLst>
              <a:ext uri="{FF2B5EF4-FFF2-40B4-BE49-F238E27FC236}">
                <a16:creationId xmlns:a16="http://schemas.microsoft.com/office/drawing/2014/main" id="{3CE9960A-7EFD-534F-F51B-1CC93B5D14CD}"/>
              </a:ext>
            </a:extLst>
          </p:cNvPr>
          <p:cNvSpPr txBox="1"/>
          <p:nvPr/>
        </p:nvSpPr>
        <p:spPr>
          <a:xfrm>
            <a:off x="1774718" y="3793116"/>
            <a:ext cx="2182125" cy="280095"/>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Blip>
                <a:blip r:embed="rId2"/>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100" dirty="0"/>
              <a:t>Cf. </a:t>
            </a:r>
            <a:r>
              <a:rPr lang="fr-FR" sz="1100" dirty="0" err="1"/>
              <a:t>below</a:t>
            </a:r>
            <a:endParaRPr lang="fr-FR" sz="1100" b="0" i="0" u="none" strike="noStrike" baseline="0" dirty="0"/>
          </a:p>
        </p:txBody>
      </p:sp>
      <p:grpSp>
        <p:nvGrpSpPr>
          <p:cNvPr id="44" name="Groupe 43">
            <a:extLst>
              <a:ext uri="{FF2B5EF4-FFF2-40B4-BE49-F238E27FC236}">
                <a16:creationId xmlns:a16="http://schemas.microsoft.com/office/drawing/2014/main" id="{F8380442-ECA3-B04A-38BD-93C5FE292649}"/>
              </a:ext>
            </a:extLst>
          </p:cNvPr>
          <p:cNvGrpSpPr/>
          <p:nvPr/>
        </p:nvGrpSpPr>
        <p:grpSpPr>
          <a:xfrm>
            <a:off x="1410981" y="3420489"/>
            <a:ext cx="3364868" cy="317446"/>
            <a:chOff x="7804096" y="3069033"/>
            <a:chExt cx="3364868" cy="317446"/>
          </a:xfrm>
        </p:grpSpPr>
        <p:grpSp>
          <p:nvGrpSpPr>
            <p:cNvPr id="45" name="Groupe 44">
              <a:extLst>
                <a:ext uri="{FF2B5EF4-FFF2-40B4-BE49-F238E27FC236}">
                  <a16:creationId xmlns:a16="http://schemas.microsoft.com/office/drawing/2014/main" id="{774514A8-0D3E-F7BF-CC00-49F759EA4C81}"/>
                </a:ext>
              </a:extLst>
            </p:cNvPr>
            <p:cNvGrpSpPr/>
            <p:nvPr/>
          </p:nvGrpSpPr>
          <p:grpSpPr>
            <a:xfrm>
              <a:off x="7804096" y="3069033"/>
              <a:ext cx="3364868" cy="317446"/>
              <a:chOff x="1226772" y="5550972"/>
              <a:chExt cx="2271159" cy="317446"/>
            </a:xfrm>
          </p:grpSpPr>
          <p:grpSp>
            <p:nvGrpSpPr>
              <p:cNvPr id="47" name="Groupe 46">
                <a:extLst>
                  <a:ext uri="{FF2B5EF4-FFF2-40B4-BE49-F238E27FC236}">
                    <a16:creationId xmlns:a16="http://schemas.microsoft.com/office/drawing/2014/main" id="{F84C7D26-83AB-DBE7-289E-AFF7B9B13790}"/>
                  </a:ext>
                </a:extLst>
              </p:cNvPr>
              <p:cNvGrpSpPr/>
              <p:nvPr/>
            </p:nvGrpSpPr>
            <p:grpSpPr>
              <a:xfrm>
                <a:off x="1226772" y="5550972"/>
                <a:ext cx="2271159" cy="317446"/>
                <a:chOff x="3378848" y="4848046"/>
                <a:chExt cx="2733174" cy="346215"/>
              </a:xfrm>
            </p:grpSpPr>
            <p:sp>
              <p:nvSpPr>
                <p:cNvPr id="49" name="Rectangle : coins arrondis 48">
                  <a:extLst>
                    <a:ext uri="{FF2B5EF4-FFF2-40B4-BE49-F238E27FC236}">
                      <a16:creationId xmlns:a16="http://schemas.microsoft.com/office/drawing/2014/main" id="{A4A99A2F-3E86-BD4B-62EB-0B78579F4933}"/>
                    </a:ext>
                  </a:extLst>
                </p:cNvPr>
                <p:cNvSpPr/>
                <p:nvPr/>
              </p:nvSpPr>
              <p:spPr>
                <a:xfrm>
                  <a:off x="3378848" y="4850706"/>
                  <a:ext cx="2733174" cy="341533"/>
                </a:xfrm>
                <a:prstGeom prst="roundRect">
                  <a:avLst>
                    <a:gd name="adj" fmla="val 17116"/>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r>
                    <a:rPr lang="fr-FR" sz="900">
                      <a:solidFill>
                        <a:schemeClr val="tx1"/>
                      </a:solidFill>
                      <a:latin typeface="Poppins" panose="020B0604020202020204" charset="0"/>
                      <a:cs typeface="Poppins" panose="020B0604020202020204" charset="0"/>
                    </a:rPr>
                    <a:t>Note</a:t>
                  </a:r>
                  <a:endParaRPr lang="fr-FR" sz="1000">
                    <a:solidFill>
                      <a:schemeClr val="tx1"/>
                    </a:solidFill>
                    <a:latin typeface="Poppins" panose="020B0604020202020204" charset="0"/>
                    <a:cs typeface="Poppins" panose="020B0604020202020204" charset="0"/>
                  </a:endParaRPr>
                </a:p>
                <a:p>
                  <a:pPr marL="715963"/>
                  <a:r>
                    <a:rPr lang="fr-FR" sz="800">
                      <a:solidFill>
                        <a:schemeClr val="tx1">
                          <a:lumMod val="50000"/>
                          <a:lumOff val="50000"/>
                        </a:schemeClr>
                      </a:solidFill>
                      <a:latin typeface="Poppins" panose="020B0604020202020204" charset="0"/>
                      <a:cs typeface="Poppins" panose="020B0604020202020204" charset="0"/>
                    </a:rPr>
                    <a:t>Texte</a:t>
                  </a:r>
                </a:p>
              </p:txBody>
            </p:sp>
            <p:sp>
              <p:nvSpPr>
                <p:cNvPr id="50" name="Rectangle : coins arrondis 49">
                  <a:extLst>
                    <a:ext uri="{FF2B5EF4-FFF2-40B4-BE49-F238E27FC236}">
                      <a16:creationId xmlns:a16="http://schemas.microsoft.com/office/drawing/2014/main" id="{216F2A6C-5A43-5806-DE4E-65916FC2825E}"/>
                    </a:ext>
                  </a:extLst>
                </p:cNvPr>
                <p:cNvSpPr/>
                <p:nvPr/>
              </p:nvSpPr>
              <p:spPr>
                <a:xfrm>
                  <a:off x="3378848" y="4852728"/>
                  <a:ext cx="290635" cy="341533"/>
                </a:xfrm>
                <a:prstGeom prst="roundRect">
                  <a:avLst/>
                </a:prstGeom>
                <a:solidFill>
                  <a:srgbClr val="D8DD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endParaRPr lang="fr-FR" sz="800" dirty="0">
                    <a:solidFill>
                      <a:schemeClr val="tx1">
                        <a:lumMod val="50000"/>
                        <a:lumOff val="50000"/>
                      </a:schemeClr>
                    </a:solidFill>
                    <a:latin typeface="Poppins" panose="020B0604020202020204" charset="0"/>
                    <a:cs typeface="Poppins" panose="020B0604020202020204" charset="0"/>
                  </a:endParaRPr>
                </a:p>
              </p:txBody>
            </p:sp>
            <p:sp>
              <p:nvSpPr>
                <p:cNvPr id="51" name="Rectangle 50">
                  <a:extLst>
                    <a:ext uri="{FF2B5EF4-FFF2-40B4-BE49-F238E27FC236}">
                      <a16:creationId xmlns:a16="http://schemas.microsoft.com/office/drawing/2014/main" id="{6EB1F6E3-C096-AC2E-7258-5D6524F20A1F}"/>
                    </a:ext>
                  </a:extLst>
                </p:cNvPr>
                <p:cNvSpPr/>
                <p:nvPr/>
              </p:nvSpPr>
              <p:spPr>
                <a:xfrm>
                  <a:off x="4025987" y="4848046"/>
                  <a:ext cx="1954661" cy="34153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api</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/v1.1/</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payins</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cardpayments</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p:txBody>
            </p:sp>
          </p:grpSp>
          <p:pic>
            <p:nvPicPr>
              <p:cNvPr id="48" name="Picture 4" descr="Afficher l’image source">
                <a:extLst>
                  <a:ext uri="{FF2B5EF4-FFF2-40B4-BE49-F238E27FC236}">
                    <a16:creationId xmlns:a16="http://schemas.microsoft.com/office/drawing/2014/main" id="{FEA25B29-3BD2-BD4E-6AB0-C2EB7C174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911" y="5612157"/>
                <a:ext cx="144305" cy="209063"/>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 coins arrondis 45">
              <a:extLst>
                <a:ext uri="{FF2B5EF4-FFF2-40B4-BE49-F238E27FC236}">
                  <a16:creationId xmlns:a16="http://schemas.microsoft.com/office/drawing/2014/main" id="{BD15D08F-18EA-C69C-1AB8-4E87042B925C}"/>
                </a:ext>
              </a:extLst>
            </p:cNvPr>
            <p:cNvSpPr/>
            <p:nvPr/>
          </p:nvSpPr>
          <p:spPr>
            <a:xfrm>
              <a:off x="8206267" y="3114386"/>
              <a:ext cx="378430" cy="191595"/>
            </a:xfrm>
            <a:prstGeom prst="roundRect">
              <a:avLst/>
            </a:prstGeom>
            <a:solidFill>
              <a:srgbClr val="00B050"/>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fr-FR" sz="1000" dirty="0">
                  <a:latin typeface="Poppins" panose="00000500000000000000" pitchFamily="2" charset="0"/>
                  <a:cs typeface="Poppins" panose="00000500000000000000" pitchFamily="2" charset="0"/>
                </a:rPr>
                <a:t>POST</a:t>
              </a:r>
            </a:p>
          </p:txBody>
        </p:sp>
      </p:grpSp>
      <p:grpSp>
        <p:nvGrpSpPr>
          <p:cNvPr id="39" name="Groupe 38">
            <a:extLst>
              <a:ext uri="{FF2B5EF4-FFF2-40B4-BE49-F238E27FC236}">
                <a16:creationId xmlns:a16="http://schemas.microsoft.com/office/drawing/2014/main" id="{8A56794F-5AE4-8EC4-1571-134CDA8F04B2}"/>
              </a:ext>
            </a:extLst>
          </p:cNvPr>
          <p:cNvGrpSpPr/>
          <p:nvPr/>
        </p:nvGrpSpPr>
        <p:grpSpPr>
          <a:xfrm>
            <a:off x="6260944" y="259928"/>
            <a:ext cx="5863945" cy="464513"/>
            <a:chOff x="3158190" y="497662"/>
            <a:chExt cx="5863945" cy="464513"/>
          </a:xfrm>
        </p:grpSpPr>
        <p:pic>
          <p:nvPicPr>
            <p:cNvPr id="52" name="Image 51">
              <a:extLst>
                <a:ext uri="{FF2B5EF4-FFF2-40B4-BE49-F238E27FC236}">
                  <a16:creationId xmlns:a16="http://schemas.microsoft.com/office/drawing/2014/main" id="{CA4B6DE8-F9AA-531E-DC59-86DDF862FD11}"/>
                </a:ext>
              </a:extLst>
            </p:cNvPr>
            <p:cNvPicPr>
              <a:picLocks noChangeAspect="1"/>
            </p:cNvPicPr>
            <p:nvPr/>
          </p:nvPicPr>
          <p:blipFill>
            <a:blip r:embed="rId4"/>
            <a:stretch>
              <a:fillRect/>
            </a:stretch>
          </p:blipFill>
          <p:spPr>
            <a:xfrm>
              <a:off x="7296385" y="666641"/>
              <a:ext cx="980521" cy="283572"/>
            </a:xfrm>
            <a:prstGeom prst="rect">
              <a:avLst/>
            </a:prstGeom>
          </p:spPr>
        </p:pic>
        <p:pic>
          <p:nvPicPr>
            <p:cNvPr id="53" name="Picture 2">
              <a:extLst>
                <a:ext uri="{FF2B5EF4-FFF2-40B4-BE49-F238E27FC236}">
                  <a16:creationId xmlns:a16="http://schemas.microsoft.com/office/drawing/2014/main" id="{E7802C25-E3D7-7B9E-0B02-3DED46E580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1051" y="673836"/>
              <a:ext cx="814468" cy="28357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Bâtiment de la banque - Icônes bâtiments gratuites">
              <a:extLst>
                <a:ext uri="{FF2B5EF4-FFF2-40B4-BE49-F238E27FC236}">
                  <a16:creationId xmlns:a16="http://schemas.microsoft.com/office/drawing/2014/main" id="{A2E35476-859D-EE02-4698-858CB8D335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4885" y="564250"/>
              <a:ext cx="397250" cy="39725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Comment vérifier si un compte utilisateur est un compte administrateur sous  Windows 10 ?">
              <a:extLst>
                <a:ext uri="{FF2B5EF4-FFF2-40B4-BE49-F238E27FC236}">
                  <a16:creationId xmlns:a16="http://schemas.microsoft.com/office/drawing/2014/main" id="{DEE33601-20CF-7E6E-553D-FDA5DE0367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8190" y="497662"/>
              <a:ext cx="511363" cy="459579"/>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 coins arrondis 55">
              <a:extLst>
                <a:ext uri="{FF2B5EF4-FFF2-40B4-BE49-F238E27FC236}">
                  <a16:creationId xmlns:a16="http://schemas.microsoft.com/office/drawing/2014/main" id="{7DE68E16-B2EF-E37E-6105-3CE07A61F6C5}"/>
                </a:ext>
              </a:extLst>
            </p:cNvPr>
            <p:cNvSpPr/>
            <p:nvPr/>
          </p:nvSpPr>
          <p:spPr>
            <a:xfrm>
              <a:off x="4837908" y="654680"/>
              <a:ext cx="923295" cy="307495"/>
            </a:xfrm>
            <a:prstGeom prst="roundRect">
              <a:avLst/>
            </a:prstGeom>
            <a:noFill/>
            <a:ln>
              <a:solidFill>
                <a:srgbClr val="D8DDE7"/>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400" dirty="0">
                  <a:solidFill>
                    <a:srgbClr val="C22B02"/>
                  </a:solidFill>
                  <a:latin typeface="Poppins SemiBold" panose="00000700000000000000" pitchFamily="2" charset="0"/>
                  <a:cs typeface="Poppins SemiBold" panose="00000700000000000000" pitchFamily="2" charset="0"/>
                </a:rPr>
                <a:t>PARTNER</a:t>
              </a:r>
            </a:p>
          </p:txBody>
        </p:sp>
      </p:grpSp>
      <p:pic>
        <p:nvPicPr>
          <p:cNvPr id="11" name="Image 10">
            <a:extLst>
              <a:ext uri="{FF2B5EF4-FFF2-40B4-BE49-F238E27FC236}">
                <a16:creationId xmlns:a16="http://schemas.microsoft.com/office/drawing/2014/main" id="{730C3BB7-7EAC-6E1F-05BC-27088F6B3221}"/>
              </a:ext>
            </a:extLst>
          </p:cNvPr>
          <p:cNvPicPr>
            <a:picLocks noChangeAspect="1"/>
          </p:cNvPicPr>
          <p:nvPr/>
        </p:nvPicPr>
        <p:blipFill>
          <a:blip r:embed="rId8"/>
          <a:stretch>
            <a:fillRect/>
          </a:stretch>
        </p:blipFill>
        <p:spPr>
          <a:xfrm>
            <a:off x="6334557" y="770925"/>
            <a:ext cx="5857664" cy="5977764"/>
          </a:xfrm>
          <a:prstGeom prst="rect">
            <a:avLst/>
          </a:prstGeom>
        </p:spPr>
      </p:pic>
    </p:spTree>
    <p:extLst>
      <p:ext uri="{BB962C8B-B14F-4D97-AF65-F5344CB8AC3E}">
        <p14:creationId xmlns:p14="http://schemas.microsoft.com/office/powerpoint/2010/main" val="1182079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88D395-0555-458C-894B-56979A99488B}"/>
              </a:ext>
            </a:extLst>
          </p:cNvPr>
          <p:cNvSpPr>
            <a:spLocks noGrp="1"/>
          </p:cNvSpPr>
          <p:nvPr>
            <p:ph type="title"/>
          </p:nvPr>
        </p:nvSpPr>
        <p:spPr>
          <a:xfrm>
            <a:off x="1027480" y="313068"/>
            <a:ext cx="10285576" cy="1325563"/>
          </a:xfrm>
        </p:spPr>
        <p:txBody>
          <a:bodyPr/>
          <a:lstStyle/>
          <a:p>
            <a:r>
              <a:rPr lang="fr-FR" dirty="0" err="1"/>
              <a:t>TopUP</a:t>
            </a:r>
            <a:r>
              <a:rPr lang="fr-FR" dirty="0"/>
              <a:t> </a:t>
            </a:r>
            <a:r>
              <a:rPr lang="fr-FR" dirty="0" err="1"/>
              <a:t>my</a:t>
            </a:r>
            <a:r>
              <a:rPr lang="fr-FR" dirty="0"/>
              <a:t> </a:t>
            </a:r>
            <a:r>
              <a:rPr lang="fr-FR" dirty="0" err="1"/>
              <a:t>account</a:t>
            </a:r>
            <a:endParaRPr lang="fr-FR" dirty="0"/>
          </a:p>
        </p:txBody>
      </p:sp>
      <p:sp>
        <p:nvSpPr>
          <p:cNvPr id="4" name="Espace réservé du contenu 2">
            <a:extLst>
              <a:ext uri="{FF2B5EF4-FFF2-40B4-BE49-F238E27FC236}">
                <a16:creationId xmlns:a16="http://schemas.microsoft.com/office/drawing/2014/main" id="{ECCF9BCE-3FC7-4775-9F41-418BFB2BD5F7}"/>
              </a:ext>
            </a:extLst>
          </p:cNvPr>
          <p:cNvSpPr>
            <a:spLocks noGrp="1"/>
          </p:cNvSpPr>
          <p:nvPr>
            <p:ph idx="1"/>
          </p:nvPr>
        </p:nvSpPr>
        <p:spPr>
          <a:xfrm>
            <a:off x="1068228" y="1199618"/>
            <a:ext cx="4501991" cy="334558"/>
          </a:xfrm>
        </p:spPr>
        <p:txBody>
          <a:bodyPr>
            <a:normAutofit fontScale="70000" lnSpcReduction="20000"/>
          </a:bodyPr>
          <a:lstStyle/>
          <a:p>
            <a:pPr marL="0" indent="0">
              <a:buNone/>
            </a:pPr>
            <a:r>
              <a:rPr lang="fr-FR" dirty="0" err="1">
                <a:latin typeface="Poppins SemiBold" panose="00000700000000000000" pitchFamily="2" charset="0"/>
                <a:cs typeface="Poppins SemiBold" panose="00000700000000000000" pitchFamily="2" charset="0"/>
              </a:rPr>
              <a:t>With</a:t>
            </a:r>
            <a:r>
              <a:rPr lang="fr-FR" dirty="0">
                <a:latin typeface="Poppins SemiBold" panose="00000700000000000000" pitchFamily="2" charset="0"/>
                <a:cs typeface="Poppins SemiBold" panose="00000700000000000000" pitchFamily="2" charset="0"/>
              </a:rPr>
              <a:t> </a:t>
            </a:r>
            <a:r>
              <a:rPr lang="fr-FR" dirty="0" err="1">
                <a:latin typeface="Poppins SemiBold" panose="00000700000000000000" pitchFamily="2" charset="0"/>
                <a:cs typeface="Poppins SemiBold" panose="00000700000000000000" pitchFamily="2" charset="0"/>
              </a:rPr>
              <a:t>my</a:t>
            </a:r>
            <a:r>
              <a:rPr lang="fr-FR" dirty="0">
                <a:latin typeface="Poppins SemiBold" panose="00000700000000000000" pitchFamily="2" charset="0"/>
                <a:cs typeface="Poppins SemiBold" panose="00000700000000000000" pitchFamily="2" charset="0"/>
              </a:rPr>
              <a:t> </a:t>
            </a:r>
            <a:r>
              <a:rPr lang="fr-FR" dirty="0" err="1">
                <a:latin typeface="Poppins SemiBold" panose="00000700000000000000" pitchFamily="2" charset="0"/>
                <a:cs typeface="Poppins SemiBold" panose="00000700000000000000" pitchFamily="2" charset="0"/>
              </a:rPr>
              <a:t>bank</a:t>
            </a:r>
            <a:r>
              <a:rPr lang="fr-FR" dirty="0">
                <a:latin typeface="Poppins SemiBold" panose="00000700000000000000" pitchFamily="2" charset="0"/>
                <a:cs typeface="Poppins SemiBold" panose="00000700000000000000" pitchFamily="2" charset="0"/>
              </a:rPr>
              <a:t> </a:t>
            </a:r>
            <a:r>
              <a:rPr lang="fr-FR" dirty="0" err="1">
                <a:latin typeface="Poppins SemiBold" panose="00000700000000000000" pitchFamily="2" charset="0"/>
                <a:cs typeface="Poppins SemiBold" panose="00000700000000000000" pitchFamily="2" charset="0"/>
              </a:rPr>
              <a:t>card</a:t>
            </a:r>
            <a:r>
              <a:rPr lang="fr-FR" dirty="0">
                <a:latin typeface="Poppins SemiBold" panose="00000700000000000000" pitchFamily="2" charset="0"/>
                <a:cs typeface="Poppins SemiBold" panose="00000700000000000000" pitchFamily="2" charset="0"/>
              </a:rPr>
              <a:t> and 3DS + registration </a:t>
            </a:r>
            <a:r>
              <a:rPr lang="fr-FR" dirty="0" err="1">
                <a:latin typeface="Poppins SemiBold" panose="00000700000000000000" pitchFamily="2" charset="0"/>
                <a:cs typeface="Poppins SemiBold" panose="00000700000000000000" pitchFamily="2" charset="0"/>
              </a:rPr>
              <a:t>during</a:t>
            </a:r>
            <a:r>
              <a:rPr lang="fr-FR" dirty="0">
                <a:latin typeface="Poppins SemiBold" panose="00000700000000000000" pitchFamily="2" charset="0"/>
                <a:cs typeface="Poppins SemiBold" panose="00000700000000000000" pitchFamily="2" charset="0"/>
              </a:rPr>
              <a:t> </a:t>
            </a:r>
            <a:r>
              <a:rPr lang="fr-FR" dirty="0" err="1">
                <a:latin typeface="Poppins SemiBold" panose="00000700000000000000" pitchFamily="2" charset="0"/>
                <a:cs typeface="Poppins SemiBold" panose="00000700000000000000" pitchFamily="2" charset="0"/>
              </a:rPr>
              <a:t>payment</a:t>
            </a:r>
            <a:endParaRPr lang="fr-FR" dirty="0">
              <a:latin typeface="Poppins SemiBold" panose="00000700000000000000" pitchFamily="2" charset="0"/>
              <a:cs typeface="Poppins SemiBold" panose="00000700000000000000" pitchFamily="2" charset="0"/>
            </a:endParaRPr>
          </a:p>
        </p:txBody>
      </p:sp>
      <p:sp>
        <p:nvSpPr>
          <p:cNvPr id="17" name="Rectangle 6">
            <a:extLst>
              <a:ext uri="{FF2B5EF4-FFF2-40B4-BE49-F238E27FC236}">
                <a16:creationId xmlns:a16="http://schemas.microsoft.com/office/drawing/2014/main" id="{5B02C6FB-566C-2049-8202-7315E304025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5" name="Rectangle 8">
            <a:extLst>
              <a:ext uri="{FF2B5EF4-FFF2-40B4-BE49-F238E27FC236}">
                <a16:creationId xmlns:a16="http://schemas.microsoft.com/office/drawing/2014/main" id="{9094A014-C78D-1744-E305-A9409350ED0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3" name="Rectangle 2">
            <a:extLst>
              <a:ext uri="{FF2B5EF4-FFF2-40B4-BE49-F238E27FC236}">
                <a16:creationId xmlns:a16="http://schemas.microsoft.com/office/drawing/2014/main" id="{D7CB972F-EFD2-5996-8289-EC30FA4D2381}"/>
              </a:ext>
            </a:extLst>
          </p:cNvPr>
          <p:cNvSpPr/>
          <p:nvPr/>
        </p:nvSpPr>
        <p:spPr>
          <a:xfrm>
            <a:off x="9528202" y="84524"/>
            <a:ext cx="2529355" cy="102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562EC07B-4DAF-A35F-92D2-48653982C4F5}"/>
              </a:ext>
            </a:extLst>
          </p:cNvPr>
          <p:cNvSpPr txBox="1"/>
          <p:nvPr/>
        </p:nvSpPr>
        <p:spPr>
          <a:xfrm>
            <a:off x="80301" y="1664502"/>
            <a:ext cx="5944423" cy="1554272"/>
          </a:xfrm>
          <a:prstGeom prst="rect">
            <a:avLst/>
          </a:prstGeom>
          <a:noFill/>
        </p:spPr>
        <p:txBody>
          <a:bodyPr wrap="square">
            <a:spAutoFit/>
          </a:bodyPr>
          <a:lstStyle/>
          <a:p>
            <a:pPr algn="just">
              <a:spcBef>
                <a:spcPts val="600"/>
              </a:spcBef>
            </a:pPr>
            <a:r>
              <a:rPr lang="en-US" sz="1000" dirty="0">
                <a:effectLst/>
                <a:latin typeface="Poppins" panose="00000500000000000000" pitchFamily="2" charset="0"/>
                <a:ea typeface="Times New Roman" panose="02020603050405020304" pitchFamily="18" charset="0"/>
                <a:cs typeface="Poppins" panose="00000500000000000000" pitchFamily="2" charset="0"/>
              </a:rPr>
              <a:t>This endpoint is used to create top up request with 3DS v2. The holder of the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Xpollens</a:t>
            </a:r>
            <a:r>
              <a:rPr lang="en-US" sz="1000" dirty="0">
                <a:effectLst/>
                <a:latin typeface="Poppins" panose="00000500000000000000" pitchFamily="2" charset="0"/>
                <a:ea typeface="Times New Roman" panose="02020603050405020304" pitchFamily="18" charset="0"/>
                <a:cs typeface="Poppins" panose="00000500000000000000" pitchFamily="2" charset="0"/>
              </a:rPr>
              <a:t> account can add money to his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Xpollens</a:t>
            </a:r>
            <a:r>
              <a:rPr lang="en-US" sz="1000" dirty="0">
                <a:effectLst/>
                <a:latin typeface="Poppins" panose="00000500000000000000" pitchFamily="2" charset="0"/>
                <a:ea typeface="Times New Roman" panose="02020603050405020304" pitchFamily="18" charset="0"/>
                <a:cs typeface="Poppins" panose="00000500000000000000" pitchFamily="2" charset="0"/>
              </a:rPr>
              <a:t> account using his bank card. Thus, he will debit his bank account and credit his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Xpollens</a:t>
            </a:r>
            <a:r>
              <a:rPr lang="en-US" sz="1000" dirty="0">
                <a:effectLst/>
                <a:latin typeface="Poppins" panose="00000500000000000000" pitchFamily="2" charset="0"/>
                <a:ea typeface="Times New Roman" panose="02020603050405020304" pitchFamily="18" charset="0"/>
                <a:cs typeface="Poppins" panose="00000500000000000000" pitchFamily="2" charset="0"/>
              </a:rPr>
              <a:t> account with the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topup</a:t>
            </a:r>
            <a:r>
              <a:rPr lang="en-US" sz="1000" dirty="0">
                <a:effectLst/>
                <a:latin typeface="Poppins" panose="00000500000000000000" pitchFamily="2" charset="0"/>
                <a:ea typeface="Times New Roman" panose="02020603050405020304" pitchFamily="18" charset="0"/>
                <a:cs typeface="Poppins" panose="00000500000000000000" pitchFamily="2" charset="0"/>
              </a:rPr>
              <a:t>. If fees must be attached to this transaction, you can fill in the "Fee" parameter in the body of the request with the amount of the fees. The bank card holder will be debited for the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Amount+Fee</a:t>
            </a:r>
            <a:r>
              <a:rPr lang="en-US" sz="1000" dirty="0">
                <a:effectLst/>
                <a:latin typeface="Poppins" panose="00000500000000000000" pitchFamily="2" charset="0"/>
                <a:ea typeface="Times New Roman" panose="02020603050405020304" pitchFamily="18" charset="0"/>
                <a:cs typeface="Poppins" panose="00000500000000000000" pitchFamily="2" charset="0"/>
              </a:rPr>
              <a:t>“</a:t>
            </a:r>
          </a:p>
          <a:p>
            <a:pPr algn="just">
              <a:spcBef>
                <a:spcPts val="600"/>
              </a:spcBef>
            </a:pPr>
            <a:r>
              <a:rPr lang="en-US" sz="1000" b="1" dirty="0">
                <a:effectLst/>
                <a:latin typeface="Poppins" panose="00000500000000000000" pitchFamily="2" charset="0"/>
                <a:ea typeface="Times New Roman" panose="02020603050405020304" pitchFamily="18" charset="0"/>
                <a:cs typeface="Poppins" panose="00000500000000000000" pitchFamily="2" charset="0"/>
              </a:rPr>
              <a:t>To register the bank card during payment</a:t>
            </a:r>
            <a:r>
              <a:rPr lang="en-US" sz="1000" dirty="0">
                <a:effectLst/>
                <a:latin typeface="Poppins" panose="00000500000000000000" pitchFamily="2" charset="0"/>
                <a:ea typeface="Times New Roman" panose="02020603050405020304" pitchFamily="18" charset="0"/>
                <a:cs typeface="Poppins" panose="00000500000000000000" pitchFamily="2" charset="0"/>
              </a:rPr>
              <a:t>, you must, in the body of the request, in the "Card" parameter, specify the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AppCardId</a:t>
            </a:r>
            <a:r>
              <a:rPr lang="en-US" sz="1000" dirty="0">
                <a:effectLst/>
                <a:latin typeface="Poppins" panose="00000500000000000000" pitchFamily="2" charset="0"/>
                <a:ea typeface="Times New Roman" panose="02020603050405020304" pitchFamily="18" charset="0"/>
                <a:cs typeface="Poppins" panose="00000500000000000000" pitchFamily="2" charset="0"/>
              </a:rPr>
              <a:t>" parameter. It will be this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AppCardId</a:t>
            </a:r>
            <a:r>
              <a:rPr lang="en-US" sz="1000" dirty="0">
                <a:effectLst/>
                <a:latin typeface="Poppins" panose="00000500000000000000" pitchFamily="2" charset="0"/>
                <a:ea typeface="Times New Roman" panose="02020603050405020304" pitchFamily="18" charset="0"/>
                <a:cs typeface="Poppins" panose="00000500000000000000" pitchFamily="2" charset="0"/>
              </a:rPr>
              <a:t>" which will be called later for the top up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oneclik</a:t>
            </a:r>
            <a:r>
              <a:rPr lang="en-US" sz="1000" dirty="0">
                <a:effectLst/>
                <a:latin typeface="Poppins" panose="00000500000000000000" pitchFamily="2" charset="0"/>
                <a:ea typeface="Times New Roman" panose="02020603050405020304" pitchFamily="18" charset="0"/>
                <a:cs typeface="Poppins" panose="00000500000000000000" pitchFamily="2" charset="0"/>
              </a:rPr>
              <a:t>. If there is no need to register the bank card during payment, then you should not specify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AppCardId</a:t>
            </a:r>
            <a:r>
              <a:rPr lang="en-US" sz="1000" dirty="0">
                <a:effectLst/>
                <a:latin typeface="Poppins" panose="00000500000000000000" pitchFamily="2" charset="0"/>
                <a:ea typeface="Times New Roman" panose="02020603050405020304" pitchFamily="18" charset="0"/>
                <a:cs typeface="Poppins" panose="00000500000000000000" pitchFamily="2" charset="0"/>
              </a:rPr>
              <a:t>". This parameter is optional.</a:t>
            </a:r>
            <a:endParaRPr lang="fr-FR" sz="1000" dirty="0">
              <a:effectLst/>
              <a:latin typeface="Poppins" panose="00000500000000000000" pitchFamily="2" charset="0"/>
              <a:ea typeface="Times New Roman" panose="02020603050405020304" pitchFamily="18" charset="0"/>
              <a:cs typeface="Poppins" panose="00000500000000000000" pitchFamily="2" charset="0"/>
            </a:endParaRPr>
          </a:p>
        </p:txBody>
      </p:sp>
      <p:sp>
        <p:nvSpPr>
          <p:cNvPr id="9" name="Rectangle : coins arrondis 8">
            <a:extLst>
              <a:ext uri="{FF2B5EF4-FFF2-40B4-BE49-F238E27FC236}">
                <a16:creationId xmlns:a16="http://schemas.microsoft.com/office/drawing/2014/main" id="{27639807-57C8-BCAB-2A97-4581F998EB62}"/>
              </a:ext>
            </a:extLst>
          </p:cNvPr>
          <p:cNvSpPr/>
          <p:nvPr/>
        </p:nvSpPr>
        <p:spPr>
          <a:xfrm>
            <a:off x="132522" y="4080791"/>
            <a:ext cx="5515803" cy="262480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fr-FR" sz="800" dirty="0">
                <a:latin typeface="Poppins" panose="00000500000000000000" pitchFamily="2" charset="0"/>
                <a:cs typeface="Poppins" panose="00000500000000000000" pitchFamily="2" charset="0"/>
              </a:rPr>
              <a:t>{"Message":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OrderId</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UrlReturn</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Status</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ExecMessage</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ExecCode</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AuthenticationFormHtml</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TermsAndConditionsValidationDate</a:t>
            </a:r>
            <a:r>
              <a:rPr lang="fr-FR" sz="800" dirty="0">
                <a:latin typeface="Poppins" panose="00000500000000000000" pitchFamily="2" charset="0"/>
                <a:cs typeface="Poppins" panose="00000500000000000000" pitchFamily="2" charset="0"/>
              </a:rPr>
              <a:t>": "1970-01-01T00:00:00.000Z",</a:t>
            </a:r>
          </a:p>
          <a:p>
            <a:r>
              <a:rPr lang="fr-FR" sz="800" dirty="0">
                <a:latin typeface="Poppins" panose="00000500000000000000" pitchFamily="2" charset="0"/>
                <a:cs typeface="Poppins" panose="00000500000000000000" pitchFamily="2" charset="0"/>
              </a:rPr>
              <a:t>  "Payer": { "Name": "string",  "Email": "string", "</a:t>
            </a:r>
            <a:r>
              <a:rPr lang="fr-FR" sz="800" dirty="0" err="1">
                <a:latin typeface="Poppins" panose="00000500000000000000" pitchFamily="2" charset="0"/>
                <a:cs typeface="Poppins" panose="00000500000000000000" pitchFamily="2" charset="0"/>
              </a:rPr>
              <a:t>UserAgent</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UrlReferrer</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IpAddress</a:t>
            </a:r>
            <a:r>
              <a:rPr lang="fr-FR" sz="800" dirty="0">
                <a:latin typeface="Poppins" panose="00000500000000000000" pitchFamily="2" charset="0"/>
                <a:cs typeface="Poppins" panose="00000500000000000000" pitchFamily="2" charset="0"/>
              </a:rPr>
              <a:t>": "string" },</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Card</a:t>
            </a:r>
            <a:r>
              <a:rPr lang="fr-FR" sz="800" dirty="0">
                <a:latin typeface="Poppins" panose="00000500000000000000" pitchFamily="2" charset="0"/>
                <a:cs typeface="Poppins" panose="00000500000000000000" pitchFamily="2" charset="0"/>
              </a:rPr>
              <a:t>": { "</a:t>
            </a:r>
            <a:r>
              <a:rPr lang="fr-FR" sz="800" dirty="0" err="1">
                <a:latin typeface="Poppins" panose="00000500000000000000" pitchFamily="2" charset="0"/>
                <a:cs typeface="Poppins" panose="00000500000000000000" pitchFamily="2" charset="0"/>
              </a:rPr>
              <a:t>HFToken</a:t>
            </a:r>
            <a:r>
              <a:rPr lang="fr-FR" sz="800" dirty="0">
                <a:latin typeface="Poppins" panose="00000500000000000000" pitchFamily="2" charset="0"/>
                <a:cs typeface="Poppins" panose="00000500000000000000" pitchFamily="2" charset="0"/>
              </a:rPr>
              <a:t>": "string", </a:t>
            </a:r>
            <a:r>
              <a:rPr lang="fr-FR" sz="800" dirty="0">
                <a:solidFill>
                  <a:srgbClr val="0070C0"/>
                </a:solidFill>
                <a:latin typeface="Poppins" panose="00000500000000000000" pitchFamily="2" charset="0"/>
                <a:cs typeface="Poppins" panose="00000500000000000000" pitchFamily="2" charset="0"/>
              </a:rPr>
              <a:t>"</a:t>
            </a:r>
            <a:r>
              <a:rPr lang="fr-FR" sz="800" dirty="0" err="1">
                <a:solidFill>
                  <a:srgbClr val="0070C0"/>
                </a:solidFill>
                <a:highlight>
                  <a:srgbClr val="FFFF00"/>
                </a:highlight>
                <a:latin typeface="Poppins" panose="00000500000000000000" pitchFamily="2" charset="0"/>
                <a:cs typeface="Poppins" panose="00000500000000000000" pitchFamily="2" charset="0"/>
              </a:rPr>
              <a:t>AppCardId</a:t>
            </a:r>
            <a:r>
              <a:rPr lang="fr-FR" sz="800" dirty="0">
                <a:solidFill>
                  <a:srgbClr val="0070C0"/>
                </a:solidFill>
                <a:highlight>
                  <a:srgbClr val="FFFF00"/>
                </a:highlight>
                <a:latin typeface="Poppins" panose="00000500000000000000" pitchFamily="2" charset="0"/>
                <a:cs typeface="Poppins" panose="00000500000000000000" pitchFamily="2" charset="0"/>
              </a:rPr>
              <a:t>": "string", </a:t>
            </a:r>
            <a:r>
              <a:rPr lang="fr-FR" sz="800" dirty="0">
                <a:latin typeface="Poppins" panose="00000500000000000000" pitchFamily="2" charset="0"/>
                <a:cs typeface="Poppins" panose="00000500000000000000" pitchFamily="2" charset="0"/>
              </a:rPr>
              <a:t>"</a:t>
            </a:r>
            <a:r>
              <a:rPr lang="fr-FR" sz="800" dirty="0" err="1">
                <a:latin typeface="Poppins" panose="00000500000000000000" pitchFamily="2" charset="0"/>
                <a:cs typeface="Poppins" panose="00000500000000000000" pitchFamily="2" charset="0"/>
              </a:rPr>
              <a:t>Status</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Hint</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ExpiryDate</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IsActive</a:t>
            </a:r>
            <a:r>
              <a:rPr lang="fr-FR" sz="800" dirty="0">
                <a:latin typeface="Poppins" panose="00000500000000000000" pitchFamily="2" charset="0"/>
                <a:cs typeface="Poppins" panose="00000500000000000000" pitchFamily="2" charset="0"/>
              </a:rPr>
              <a:t>": false },</a:t>
            </a:r>
          </a:p>
          <a:p>
            <a:r>
              <a:rPr lang="fr-FR" sz="800" dirty="0">
                <a:latin typeface="Poppins" panose="00000500000000000000" pitchFamily="2" charset="0"/>
                <a:cs typeface="Poppins" panose="00000500000000000000" pitchFamily="2" charset="0"/>
              </a:rPr>
              <a:t>  "Payments": [{"</a:t>
            </a:r>
            <a:r>
              <a:rPr lang="fr-FR" sz="800" dirty="0" err="1">
                <a:latin typeface="Poppins" panose="00000500000000000000" pitchFamily="2" charset="0"/>
                <a:cs typeface="Poppins" panose="00000500000000000000" pitchFamily="2" charset="0"/>
              </a:rPr>
              <a:t>OrderId</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Amount</a:t>
            </a:r>
            <a:r>
              <a:rPr lang="fr-FR" sz="800" dirty="0">
                <a:latin typeface="Poppins" panose="00000500000000000000" pitchFamily="2" charset="0"/>
                <a:cs typeface="Poppins" panose="00000500000000000000" pitchFamily="2" charset="0"/>
              </a:rPr>
              <a:t>": 0, "</a:t>
            </a:r>
            <a:r>
              <a:rPr lang="fr-FR" sz="800" dirty="0" err="1">
                <a:latin typeface="Poppins" panose="00000500000000000000" pitchFamily="2" charset="0"/>
                <a:cs typeface="Poppins" panose="00000500000000000000" pitchFamily="2" charset="0"/>
              </a:rPr>
              <a:t>Fee</a:t>
            </a:r>
            <a:r>
              <a:rPr lang="fr-FR" sz="800" dirty="0">
                <a:latin typeface="Poppins" panose="00000500000000000000" pitchFamily="2" charset="0"/>
                <a:cs typeface="Poppins" panose="00000500000000000000" pitchFamily="2" charset="0"/>
              </a:rPr>
              <a:t>": 0, "</a:t>
            </a:r>
            <a:r>
              <a:rPr lang="fr-FR" sz="800" dirty="0" err="1">
                <a:latin typeface="Poppins" panose="00000500000000000000" pitchFamily="2" charset="0"/>
                <a:cs typeface="Poppins" panose="00000500000000000000" pitchFamily="2" charset="0"/>
              </a:rPr>
              <a:t>Beneficiary</a:t>
            </a:r>
            <a:r>
              <a:rPr lang="fr-FR" sz="800" dirty="0">
                <a:latin typeface="Poppins" panose="00000500000000000000" pitchFamily="2" charset="0"/>
                <a:cs typeface="Poppins" panose="00000500000000000000" pitchFamily="2" charset="0"/>
              </a:rPr>
              <a:t>": { "</a:t>
            </a:r>
            <a:r>
              <a:rPr lang="fr-FR" sz="800" dirty="0" err="1">
                <a:latin typeface="Poppins" panose="00000500000000000000" pitchFamily="2" charset="0"/>
                <a:cs typeface="Poppins" panose="00000500000000000000" pitchFamily="2" charset="0"/>
              </a:rPr>
              <a:t>AppAccountId</a:t>
            </a:r>
            <a:r>
              <a:rPr lang="fr-FR" sz="800" dirty="0">
                <a:latin typeface="Poppins" panose="00000500000000000000" pitchFamily="2" charset="0"/>
                <a:cs typeface="Poppins" panose="00000500000000000000" pitchFamily="2" charset="0"/>
              </a:rPr>
              <a:t>": "string"}, "Message": 	"string", "</a:t>
            </a:r>
            <a:r>
              <a:rPr lang="fr-FR" sz="800" dirty="0" err="1">
                <a:latin typeface="Poppins" panose="00000500000000000000" pitchFamily="2" charset="0"/>
                <a:cs typeface="Poppins" panose="00000500000000000000" pitchFamily="2" charset="0"/>
              </a:rPr>
              <a:t>Status</a:t>
            </a:r>
            <a:r>
              <a:rPr lang="fr-FR" sz="800" dirty="0">
                <a:latin typeface="Poppins" panose="00000500000000000000" pitchFamily="2" charset="0"/>
                <a:cs typeface="Poppins" panose="00000500000000000000" pitchFamily="2" charset="0"/>
              </a:rPr>
              <a:t>": "string" } ],</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DalenysData</a:t>
            </a:r>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TransactionId</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ExecCode</a:t>
            </a:r>
            <a:r>
              <a:rPr lang="fr-FR" sz="800" dirty="0">
                <a:latin typeface="Poppins" panose="00000500000000000000" pitchFamily="2" charset="0"/>
                <a:cs typeface="Poppins" panose="00000500000000000000" pitchFamily="2" charset="0"/>
              </a:rPr>
              <a:t>": "string", "Message": "string", "Currency": "string", 	"</a:t>
            </a:r>
            <a:r>
              <a:rPr lang="fr-FR" sz="800" dirty="0" err="1">
                <a:latin typeface="Poppins" panose="00000500000000000000" pitchFamily="2" charset="0"/>
                <a:cs typeface="Poppins" panose="00000500000000000000" pitchFamily="2" charset="0"/>
              </a:rPr>
              <a:t>ThreeDSecure</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ThreeDSAuthenticationStatus</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AuthorizationNumber</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CardNetwork</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CardValidityDate</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CardCountry</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CardFullname</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CardThreeDSecureEnrolled</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ThreeDSecureVersion</a:t>
            </a:r>
            <a:r>
              <a:rPr lang="fr-FR" sz="800" dirty="0">
                <a:latin typeface="Poppins" panose="00000500000000000000" pitchFamily="2" charset="0"/>
                <a:cs typeface="Poppins" panose="00000500000000000000" pitchFamily="2" charset="0"/>
              </a:rPr>
              <a:t>": 0,  "</a:t>
            </a:r>
            <a:r>
              <a:rPr lang="fr-FR" sz="800" dirty="0" err="1">
                <a:latin typeface="Poppins" panose="00000500000000000000" pitchFamily="2" charset="0"/>
                <a:cs typeface="Poppins" panose="00000500000000000000" pitchFamily="2" charset="0"/>
              </a:rPr>
              <a:t>ThreeDSGlobalStatus</a:t>
            </a:r>
            <a:r>
              <a:rPr lang="fr-FR" sz="800" dirty="0">
                <a:latin typeface="Poppins" panose="00000500000000000000" pitchFamily="2" charset="0"/>
                <a:cs typeface="Poppins" panose="00000500000000000000" pitchFamily="2" charset="0"/>
              </a:rPr>
              <a:t>": "string", "Version": "string", "</a:t>
            </a:r>
            <a:r>
              <a:rPr lang="fr-FR" sz="800" dirty="0" err="1">
                <a:latin typeface="Poppins" panose="00000500000000000000" pitchFamily="2" charset="0"/>
                <a:cs typeface="Poppins" panose="00000500000000000000" pitchFamily="2" charset="0"/>
              </a:rPr>
              <a:t>CardType</a:t>
            </a:r>
            <a:r>
              <a:rPr lang="fr-FR" sz="800" dirty="0">
                <a:latin typeface="Poppins" panose="00000500000000000000" pitchFamily="2" charset="0"/>
                <a:cs typeface="Poppins" panose="00000500000000000000" pitchFamily="2" charset="0"/>
              </a:rPr>
              <a:t>": "string" },</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SubscriptionTopUp</a:t>
            </a:r>
            <a:r>
              <a:rPr lang="fr-FR" sz="800" dirty="0">
                <a:latin typeface="Poppins" panose="00000500000000000000" pitchFamily="2" charset="0"/>
                <a:cs typeface="Poppins" panose="00000500000000000000" pitchFamily="2" charset="0"/>
              </a:rPr>
              <a:t>": false</a:t>
            </a:r>
          </a:p>
          <a:p>
            <a:r>
              <a:rPr lang="fr-FR" sz="800" dirty="0">
                <a:latin typeface="Poppins" panose="00000500000000000000" pitchFamily="2" charset="0"/>
                <a:cs typeface="Poppins" panose="00000500000000000000" pitchFamily="2" charset="0"/>
              </a:rPr>
              <a:t>} </a:t>
            </a:r>
          </a:p>
        </p:txBody>
      </p:sp>
      <p:grpSp>
        <p:nvGrpSpPr>
          <p:cNvPr id="37" name="Groupe 36">
            <a:extLst>
              <a:ext uri="{FF2B5EF4-FFF2-40B4-BE49-F238E27FC236}">
                <a16:creationId xmlns:a16="http://schemas.microsoft.com/office/drawing/2014/main" id="{00465B88-AD0D-6896-1792-200D872667DD}"/>
              </a:ext>
            </a:extLst>
          </p:cNvPr>
          <p:cNvGrpSpPr/>
          <p:nvPr/>
        </p:nvGrpSpPr>
        <p:grpSpPr>
          <a:xfrm>
            <a:off x="260651" y="3279866"/>
            <a:ext cx="976391" cy="799071"/>
            <a:chOff x="6021648" y="3217091"/>
            <a:chExt cx="1164493" cy="799071"/>
          </a:xfrm>
        </p:grpSpPr>
        <p:sp>
          <p:nvSpPr>
            <p:cNvPr id="38" name="Rectangle : coins arrondis 37">
              <a:extLst>
                <a:ext uri="{FF2B5EF4-FFF2-40B4-BE49-F238E27FC236}">
                  <a16:creationId xmlns:a16="http://schemas.microsoft.com/office/drawing/2014/main" id="{DE44C9E3-86B3-C782-89D6-EC7BBB49DD9B}"/>
                </a:ext>
              </a:extLst>
            </p:cNvPr>
            <p:cNvSpPr/>
            <p:nvPr/>
          </p:nvSpPr>
          <p:spPr>
            <a:xfrm>
              <a:off x="6021648" y="3217091"/>
              <a:ext cx="1164493" cy="799071"/>
            </a:xfrm>
            <a:prstGeom prst="roundRect">
              <a:avLst>
                <a:gd name="adj" fmla="val 13091"/>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Poppins" panose="020B0604020202020204" charset="0"/>
                  <a:cs typeface="Poppins" panose="020B0604020202020204" charset="0"/>
                </a:rPr>
                <a:t>5 </a:t>
              </a:r>
              <a:r>
                <a:rPr lang="fr-FR" sz="1200" b="1" dirty="0" err="1">
                  <a:solidFill>
                    <a:schemeClr val="tx1"/>
                  </a:solidFill>
                  <a:latin typeface="Poppins" panose="020B0604020202020204" charset="0"/>
                  <a:cs typeface="Poppins" panose="020B0604020202020204" charset="0"/>
                </a:rPr>
                <a:t>BINs</a:t>
              </a:r>
              <a:endParaRPr lang="fr-FR" sz="1200" b="1" dirty="0">
                <a:solidFill>
                  <a:schemeClr val="tx1"/>
                </a:solidFill>
                <a:latin typeface="Poppins" panose="020B0604020202020204" charset="0"/>
                <a:cs typeface="Poppins" panose="020B0604020202020204" charset="0"/>
              </a:endParaRPr>
            </a:p>
          </p:txBody>
        </p:sp>
        <p:sp>
          <p:nvSpPr>
            <p:cNvPr id="40" name="Rectangle : coins arrondis 39">
              <a:extLst>
                <a:ext uri="{FF2B5EF4-FFF2-40B4-BE49-F238E27FC236}">
                  <a16:creationId xmlns:a16="http://schemas.microsoft.com/office/drawing/2014/main" id="{B62BE619-42BC-44BC-ABCE-7ED2B8EE2EA1}"/>
                </a:ext>
              </a:extLst>
            </p:cNvPr>
            <p:cNvSpPr/>
            <p:nvPr/>
          </p:nvSpPr>
          <p:spPr>
            <a:xfrm>
              <a:off x="6021648" y="3217091"/>
              <a:ext cx="1164493" cy="297106"/>
            </a:xfrm>
            <a:prstGeom prst="roundRect">
              <a:avLst>
                <a:gd name="adj" fmla="val 29922"/>
              </a:avLst>
            </a:prstGeom>
            <a:solidFill>
              <a:srgbClr val="00B050"/>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latin typeface="Poppins" panose="020B0604020202020204" charset="0"/>
                <a:cs typeface="Poppins" panose="020B0604020202020204" charset="0"/>
              </a:endParaRPr>
            </a:p>
          </p:txBody>
        </p:sp>
        <p:sp>
          <p:nvSpPr>
            <p:cNvPr id="41" name="Rectangle 40">
              <a:extLst>
                <a:ext uri="{FF2B5EF4-FFF2-40B4-BE49-F238E27FC236}">
                  <a16:creationId xmlns:a16="http://schemas.microsoft.com/office/drawing/2014/main" id="{CA0EDD57-C3CE-F4C6-6BF5-24E17741D299}"/>
                </a:ext>
              </a:extLst>
            </p:cNvPr>
            <p:cNvSpPr/>
            <p:nvPr/>
          </p:nvSpPr>
          <p:spPr>
            <a:xfrm>
              <a:off x="6021648" y="3316891"/>
              <a:ext cx="1164493" cy="61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Poppins" panose="020B0604020202020204" charset="0"/>
                  <a:cs typeface="Poppins" panose="020B0604020202020204" charset="0"/>
                </a:rPr>
                <a:t>API</a:t>
              </a:r>
              <a:endParaRPr lang="fr-FR" sz="1200" b="1" dirty="0">
                <a:solidFill>
                  <a:schemeClr val="tx1"/>
                </a:solidFill>
                <a:latin typeface="Poppins" panose="020B0604020202020204" charset="0"/>
                <a:cs typeface="Poppins" panose="020B0604020202020204" charset="0"/>
              </a:endParaRPr>
            </a:p>
          </p:txBody>
        </p:sp>
      </p:grpSp>
      <p:sp>
        <p:nvSpPr>
          <p:cNvPr id="42" name="Rectangle : coins arrondis 41">
            <a:extLst>
              <a:ext uri="{FF2B5EF4-FFF2-40B4-BE49-F238E27FC236}">
                <a16:creationId xmlns:a16="http://schemas.microsoft.com/office/drawing/2014/main" id="{302DF93F-F0B5-A6DA-33C6-95D5CAB8883A}"/>
              </a:ext>
            </a:extLst>
          </p:cNvPr>
          <p:cNvSpPr/>
          <p:nvPr/>
        </p:nvSpPr>
        <p:spPr>
          <a:xfrm>
            <a:off x="1813152" y="3133609"/>
            <a:ext cx="2588423" cy="3895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err="1">
                <a:solidFill>
                  <a:schemeClr val="tx1">
                    <a:lumMod val="75000"/>
                    <a:lumOff val="25000"/>
                  </a:schemeClr>
                </a:solidFill>
                <a:latin typeface="Poppins" panose="020B0604020202020204" charset="0"/>
                <a:cs typeface="Poppins" panose="020B0604020202020204" charset="0"/>
              </a:rPr>
              <a:t>Create</a:t>
            </a:r>
            <a:r>
              <a:rPr lang="fr-FR" sz="1000" b="1" dirty="0">
                <a:solidFill>
                  <a:schemeClr val="tx1">
                    <a:lumMod val="75000"/>
                    <a:lumOff val="25000"/>
                  </a:schemeClr>
                </a:solidFill>
                <a:latin typeface="Poppins" panose="020B0604020202020204" charset="0"/>
                <a:cs typeface="Poppins" panose="020B0604020202020204" charset="0"/>
              </a:rPr>
              <a:t> a </a:t>
            </a:r>
            <a:r>
              <a:rPr lang="fr-FR" sz="1000" b="1" dirty="0" err="1">
                <a:solidFill>
                  <a:schemeClr val="tx1">
                    <a:lumMod val="75000"/>
                    <a:lumOff val="25000"/>
                  </a:schemeClr>
                </a:solidFill>
                <a:latin typeface="Poppins" panose="020B0604020202020204" charset="0"/>
                <a:cs typeface="Poppins" panose="020B0604020202020204" charset="0"/>
              </a:rPr>
              <a:t>topUp</a:t>
            </a:r>
            <a:r>
              <a:rPr lang="fr-FR" sz="1000" b="1" dirty="0">
                <a:solidFill>
                  <a:schemeClr val="tx1">
                    <a:lumMod val="75000"/>
                    <a:lumOff val="25000"/>
                  </a:schemeClr>
                </a:solidFill>
                <a:latin typeface="Poppins" panose="020B0604020202020204" charset="0"/>
                <a:cs typeface="Poppins" panose="020B0604020202020204" charset="0"/>
              </a:rPr>
              <a:t> </a:t>
            </a:r>
            <a:r>
              <a:rPr lang="fr-FR" sz="1000" b="1" dirty="0" err="1">
                <a:solidFill>
                  <a:schemeClr val="tx1">
                    <a:lumMod val="75000"/>
                    <a:lumOff val="25000"/>
                  </a:schemeClr>
                </a:solidFill>
                <a:latin typeface="Poppins" panose="020B0604020202020204" charset="0"/>
                <a:cs typeface="Poppins" panose="020B0604020202020204" charset="0"/>
              </a:rPr>
              <a:t>with</a:t>
            </a:r>
            <a:r>
              <a:rPr lang="fr-FR" sz="1000" b="1" dirty="0">
                <a:solidFill>
                  <a:schemeClr val="tx1">
                    <a:lumMod val="75000"/>
                    <a:lumOff val="25000"/>
                  </a:schemeClr>
                </a:solidFill>
                <a:latin typeface="Poppins" panose="020B0604020202020204" charset="0"/>
                <a:cs typeface="Poppins" panose="020B0604020202020204" charset="0"/>
              </a:rPr>
              <a:t> </a:t>
            </a:r>
            <a:r>
              <a:rPr lang="fr-FR" sz="1000" b="1" dirty="0" err="1">
                <a:solidFill>
                  <a:schemeClr val="tx1">
                    <a:lumMod val="75000"/>
                    <a:lumOff val="25000"/>
                  </a:schemeClr>
                </a:solidFill>
                <a:latin typeface="Poppins" panose="020B0604020202020204" charset="0"/>
                <a:cs typeface="Poppins" panose="020B0604020202020204" charset="0"/>
              </a:rPr>
              <a:t>my</a:t>
            </a:r>
            <a:r>
              <a:rPr lang="fr-FR" sz="1000" b="1" dirty="0">
                <a:solidFill>
                  <a:schemeClr val="tx1">
                    <a:lumMod val="75000"/>
                    <a:lumOff val="25000"/>
                  </a:schemeClr>
                </a:solidFill>
                <a:latin typeface="Poppins" panose="020B0604020202020204" charset="0"/>
                <a:cs typeface="Poppins" panose="020B0604020202020204" charset="0"/>
              </a:rPr>
              <a:t> </a:t>
            </a:r>
            <a:r>
              <a:rPr lang="fr-FR" sz="1000" b="1" dirty="0" err="1">
                <a:solidFill>
                  <a:schemeClr val="tx1">
                    <a:lumMod val="75000"/>
                    <a:lumOff val="25000"/>
                  </a:schemeClr>
                </a:solidFill>
                <a:latin typeface="Poppins" panose="020B0604020202020204" charset="0"/>
                <a:cs typeface="Poppins" panose="020B0604020202020204" charset="0"/>
              </a:rPr>
              <a:t>bank</a:t>
            </a:r>
            <a:r>
              <a:rPr lang="fr-FR" sz="1000" b="1" dirty="0">
                <a:solidFill>
                  <a:schemeClr val="tx1">
                    <a:lumMod val="75000"/>
                    <a:lumOff val="25000"/>
                  </a:schemeClr>
                </a:solidFill>
                <a:latin typeface="Poppins" panose="020B0604020202020204" charset="0"/>
                <a:cs typeface="Poppins" panose="020B0604020202020204" charset="0"/>
              </a:rPr>
              <a:t> </a:t>
            </a:r>
            <a:r>
              <a:rPr lang="fr-FR" sz="1000" b="1" dirty="0" err="1">
                <a:solidFill>
                  <a:schemeClr val="tx1">
                    <a:lumMod val="75000"/>
                    <a:lumOff val="25000"/>
                  </a:schemeClr>
                </a:solidFill>
                <a:latin typeface="Poppins" panose="020B0604020202020204" charset="0"/>
                <a:cs typeface="Poppins" panose="020B0604020202020204" charset="0"/>
              </a:rPr>
              <a:t>card</a:t>
            </a:r>
            <a:endParaRPr lang="fr-FR" sz="700" b="1" dirty="0">
              <a:solidFill>
                <a:schemeClr val="tx1">
                  <a:lumMod val="75000"/>
                  <a:lumOff val="25000"/>
                </a:schemeClr>
              </a:solidFill>
              <a:latin typeface="Poppins" panose="020B0604020202020204" charset="0"/>
              <a:cs typeface="Poppins" panose="020B0604020202020204" charset="0"/>
            </a:endParaRPr>
          </a:p>
        </p:txBody>
      </p:sp>
      <p:sp>
        <p:nvSpPr>
          <p:cNvPr id="43" name="ZoneTexte 42">
            <a:extLst>
              <a:ext uri="{FF2B5EF4-FFF2-40B4-BE49-F238E27FC236}">
                <a16:creationId xmlns:a16="http://schemas.microsoft.com/office/drawing/2014/main" id="{3CE9960A-7EFD-534F-F51B-1CC93B5D14CD}"/>
              </a:ext>
            </a:extLst>
          </p:cNvPr>
          <p:cNvSpPr txBox="1"/>
          <p:nvPr/>
        </p:nvSpPr>
        <p:spPr>
          <a:xfrm>
            <a:off x="1774718" y="3793116"/>
            <a:ext cx="2182125" cy="280095"/>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Blip>
                <a:blip r:embed="rId2"/>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100" dirty="0"/>
              <a:t>Cf. </a:t>
            </a:r>
            <a:r>
              <a:rPr lang="fr-FR" sz="1100" dirty="0" err="1"/>
              <a:t>below</a:t>
            </a:r>
            <a:endParaRPr lang="fr-FR" sz="1100" b="0" i="0" u="none" strike="noStrike" baseline="0" dirty="0"/>
          </a:p>
        </p:txBody>
      </p:sp>
      <p:grpSp>
        <p:nvGrpSpPr>
          <p:cNvPr id="44" name="Groupe 43">
            <a:extLst>
              <a:ext uri="{FF2B5EF4-FFF2-40B4-BE49-F238E27FC236}">
                <a16:creationId xmlns:a16="http://schemas.microsoft.com/office/drawing/2014/main" id="{F8380442-ECA3-B04A-38BD-93C5FE292649}"/>
              </a:ext>
            </a:extLst>
          </p:cNvPr>
          <p:cNvGrpSpPr/>
          <p:nvPr/>
        </p:nvGrpSpPr>
        <p:grpSpPr>
          <a:xfrm>
            <a:off x="1410981" y="3420489"/>
            <a:ext cx="3364868" cy="317446"/>
            <a:chOff x="7804096" y="3069033"/>
            <a:chExt cx="3364868" cy="317446"/>
          </a:xfrm>
        </p:grpSpPr>
        <p:grpSp>
          <p:nvGrpSpPr>
            <p:cNvPr id="45" name="Groupe 44">
              <a:extLst>
                <a:ext uri="{FF2B5EF4-FFF2-40B4-BE49-F238E27FC236}">
                  <a16:creationId xmlns:a16="http://schemas.microsoft.com/office/drawing/2014/main" id="{774514A8-0D3E-F7BF-CC00-49F759EA4C81}"/>
                </a:ext>
              </a:extLst>
            </p:cNvPr>
            <p:cNvGrpSpPr/>
            <p:nvPr/>
          </p:nvGrpSpPr>
          <p:grpSpPr>
            <a:xfrm>
              <a:off x="7804096" y="3069033"/>
              <a:ext cx="3364868" cy="317446"/>
              <a:chOff x="1226772" y="5550972"/>
              <a:chExt cx="2271159" cy="317446"/>
            </a:xfrm>
          </p:grpSpPr>
          <p:grpSp>
            <p:nvGrpSpPr>
              <p:cNvPr id="47" name="Groupe 46">
                <a:extLst>
                  <a:ext uri="{FF2B5EF4-FFF2-40B4-BE49-F238E27FC236}">
                    <a16:creationId xmlns:a16="http://schemas.microsoft.com/office/drawing/2014/main" id="{F84C7D26-83AB-DBE7-289E-AFF7B9B13790}"/>
                  </a:ext>
                </a:extLst>
              </p:cNvPr>
              <p:cNvGrpSpPr/>
              <p:nvPr/>
            </p:nvGrpSpPr>
            <p:grpSpPr>
              <a:xfrm>
                <a:off x="1226772" y="5550972"/>
                <a:ext cx="2271159" cy="317446"/>
                <a:chOff x="3378848" y="4848046"/>
                <a:chExt cx="2733174" cy="346215"/>
              </a:xfrm>
            </p:grpSpPr>
            <p:sp>
              <p:nvSpPr>
                <p:cNvPr id="49" name="Rectangle : coins arrondis 48">
                  <a:extLst>
                    <a:ext uri="{FF2B5EF4-FFF2-40B4-BE49-F238E27FC236}">
                      <a16:creationId xmlns:a16="http://schemas.microsoft.com/office/drawing/2014/main" id="{A4A99A2F-3E86-BD4B-62EB-0B78579F4933}"/>
                    </a:ext>
                  </a:extLst>
                </p:cNvPr>
                <p:cNvSpPr/>
                <p:nvPr/>
              </p:nvSpPr>
              <p:spPr>
                <a:xfrm>
                  <a:off x="3378848" y="4850706"/>
                  <a:ext cx="2733174" cy="341533"/>
                </a:xfrm>
                <a:prstGeom prst="roundRect">
                  <a:avLst>
                    <a:gd name="adj" fmla="val 17116"/>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r>
                    <a:rPr lang="fr-FR" sz="900">
                      <a:solidFill>
                        <a:schemeClr val="tx1"/>
                      </a:solidFill>
                      <a:latin typeface="Poppins" panose="020B0604020202020204" charset="0"/>
                      <a:cs typeface="Poppins" panose="020B0604020202020204" charset="0"/>
                    </a:rPr>
                    <a:t>Note</a:t>
                  </a:r>
                  <a:endParaRPr lang="fr-FR" sz="1000">
                    <a:solidFill>
                      <a:schemeClr val="tx1"/>
                    </a:solidFill>
                    <a:latin typeface="Poppins" panose="020B0604020202020204" charset="0"/>
                    <a:cs typeface="Poppins" panose="020B0604020202020204" charset="0"/>
                  </a:endParaRPr>
                </a:p>
                <a:p>
                  <a:pPr marL="715963"/>
                  <a:r>
                    <a:rPr lang="fr-FR" sz="800">
                      <a:solidFill>
                        <a:schemeClr val="tx1">
                          <a:lumMod val="50000"/>
                          <a:lumOff val="50000"/>
                        </a:schemeClr>
                      </a:solidFill>
                      <a:latin typeface="Poppins" panose="020B0604020202020204" charset="0"/>
                      <a:cs typeface="Poppins" panose="020B0604020202020204" charset="0"/>
                    </a:rPr>
                    <a:t>Texte</a:t>
                  </a:r>
                </a:p>
              </p:txBody>
            </p:sp>
            <p:sp>
              <p:nvSpPr>
                <p:cNvPr id="50" name="Rectangle : coins arrondis 49">
                  <a:extLst>
                    <a:ext uri="{FF2B5EF4-FFF2-40B4-BE49-F238E27FC236}">
                      <a16:creationId xmlns:a16="http://schemas.microsoft.com/office/drawing/2014/main" id="{216F2A6C-5A43-5806-DE4E-65916FC2825E}"/>
                    </a:ext>
                  </a:extLst>
                </p:cNvPr>
                <p:cNvSpPr/>
                <p:nvPr/>
              </p:nvSpPr>
              <p:spPr>
                <a:xfrm>
                  <a:off x="3378848" y="4852728"/>
                  <a:ext cx="290635" cy="341533"/>
                </a:xfrm>
                <a:prstGeom prst="roundRect">
                  <a:avLst/>
                </a:prstGeom>
                <a:solidFill>
                  <a:srgbClr val="D8DD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endParaRPr lang="fr-FR" sz="800" dirty="0">
                    <a:solidFill>
                      <a:schemeClr val="tx1">
                        <a:lumMod val="50000"/>
                        <a:lumOff val="50000"/>
                      </a:schemeClr>
                    </a:solidFill>
                    <a:latin typeface="Poppins" panose="020B0604020202020204" charset="0"/>
                    <a:cs typeface="Poppins" panose="020B0604020202020204" charset="0"/>
                  </a:endParaRPr>
                </a:p>
              </p:txBody>
            </p:sp>
            <p:sp>
              <p:nvSpPr>
                <p:cNvPr id="51" name="Rectangle 50">
                  <a:extLst>
                    <a:ext uri="{FF2B5EF4-FFF2-40B4-BE49-F238E27FC236}">
                      <a16:creationId xmlns:a16="http://schemas.microsoft.com/office/drawing/2014/main" id="{6EB1F6E3-C096-AC2E-7258-5D6524F20A1F}"/>
                    </a:ext>
                  </a:extLst>
                </p:cNvPr>
                <p:cNvSpPr/>
                <p:nvPr/>
              </p:nvSpPr>
              <p:spPr>
                <a:xfrm>
                  <a:off x="4025987" y="4848046"/>
                  <a:ext cx="1954661" cy="34153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api</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/v1.1/</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payins</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cardpayments</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p:txBody>
            </p:sp>
          </p:grpSp>
          <p:pic>
            <p:nvPicPr>
              <p:cNvPr id="48" name="Picture 4" descr="Afficher l’image source">
                <a:extLst>
                  <a:ext uri="{FF2B5EF4-FFF2-40B4-BE49-F238E27FC236}">
                    <a16:creationId xmlns:a16="http://schemas.microsoft.com/office/drawing/2014/main" id="{FEA25B29-3BD2-BD4E-6AB0-C2EB7C174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911" y="5612157"/>
                <a:ext cx="144305" cy="209063"/>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 coins arrondis 45">
              <a:extLst>
                <a:ext uri="{FF2B5EF4-FFF2-40B4-BE49-F238E27FC236}">
                  <a16:creationId xmlns:a16="http://schemas.microsoft.com/office/drawing/2014/main" id="{BD15D08F-18EA-C69C-1AB8-4E87042B925C}"/>
                </a:ext>
              </a:extLst>
            </p:cNvPr>
            <p:cNvSpPr/>
            <p:nvPr/>
          </p:nvSpPr>
          <p:spPr>
            <a:xfrm>
              <a:off x="8206267" y="3114386"/>
              <a:ext cx="378430" cy="191595"/>
            </a:xfrm>
            <a:prstGeom prst="roundRect">
              <a:avLst/>
            </a:prstGeom>
            <a:solidFill>
              <a:srgbClr val="00B050"/>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fr-FR" sz="1000" dirty="0">
                  <a:latin typeface="Poppins" panose="00000500000000000000" pitchFamily="2" charset="0"/>
                  <a:cs typeface="Poppins" panose="00000500000000000000" pitchFamily="2" charset="0"/>
                </a:rPr>
                <a:t>POST</a:t>
              </a:r>
            </a:p>
          </p:txBody>
        </p:sp>
      </p:grpSp>
      <p:pic>
        <p:nvPicPr>
          <p:cNvPr id="6" name="Image 5">
            <a:extLst>
              <a:ext uri="{FF2B5EF4-FFF2-40B4-BE49-F238E27FC236}">
                <a16:creationId xmlns:a16="http://schemas.microsoft.com/office/drawing/2014/main" id="{CCA76928-BE88-DE31-0379-C20AAD34EC6D}"/>
              </a:ext>
            </a:extLst>
          </p:cNvPr>
          <p:cNvPicPr>
            <a:picLocks noChangeAspect="1"/>
          </p:cNvPicPr>
          <p:nvPr/>
        </p:nvPicPr>
        <p:blipFill>
          <a:blip r:embed="rId4"/>
          <a:stretch>
            <a:fillRect/>
          </a:stretch>
        </p:blipFill>
        <p:spPr>
          <a:xfrm>
            <a:off x="6019823" y="1334738"/>
            <a:ext cx="6157949" cy="5196849"/>
          </a:xfrm>
          <a:prstGeom prst="rect">
            <a:avLst/>
          </a:prstGeom>
        </p:spPr>
      </p:pic>
      <p:grpSp>
        <p:nvGrpSpPr>
          <p:cNvPr id="39" name="Groupe 38">
            <a:extLst>
              <a:ext uri="{FF2B5EF4-FFF2-40B4-BE49-F238E27FC236}">
                <a16:creationId xmlns:a16="http://schemas.microsoft.com/office/drawing/2014/main" id="{8A56794F-5AE4-8EC4-1571-134CDA8F04B2}"/>
              </a:ext>
            </a:extLst>
          </p:cNvPr>
          <p:cNvGrpSpPr/>
          <p:nvPr/>
        </p:nvGrpSpPr>
        <p:grpSpPr>
          <a:xfrm>
            <a:off x="6019823" y="682525"/>
            <a:ext cx="6084309" cy="459579"/>
            <a:chOff x="2921970" y="325624"/>
            <a:chExt cx="6084309" cy="459579"/>
          </a:xfrm>
        </p:grpSpPr>
        <p:pic>
          <p:nvPicPr>
            <p:cNvPr id="52" name="Image 51">
              <a:extLst>
                <a:ext uri="{FF2B5EF4-FFF2-40B4-BE49-F238E27FC236}">
                  <a16:creationId xmlns:a16="http://schemas.microsoft.com/office/drawing/2014/main" id="{CA4B6DE8-F9AA-531E-DC59-86DDF862FD11}"/>
                </a:ext>
              </a:extLst>
            </p:cNvPr>
            <p:cNvPicPr>
              <a:picLocks noChangeAspect="1"/>
            </p:cNvPicPr>
            <p:nvPr/>
          </p:nvPicPr>
          <p:blipFill>
            <a:blip r:embed="rId5"/>
            <a:stretch>
              <a:fillRect/>
            </a:stretch>
          </p:blipFill>
          <p:spPr>
            <a:xfrm>
              <a:off x="7270183" y="457835"/>
              <a:ext cx="980521" cy="283572"/>
            </a:xfrm>
            <a:prstGeom prst="rect">
              <a:avLst/>
            </a:prstGeom>
          </p:spPr>
        </p:pic>
        <p:pic>
          <p:nvPicPr>
            <p:cNvPr id="53" name="Picture 2">
              <a:extLst>
                <a:ext uri="{FF2B5EF4-FFF2-40B4-BE49-F238E27FC236}">
                  <a16:creationId xmlns:a16="http://schemas.microsoft.com/office/drawing/2014/main" id="{E7802C25-E3D7-7B9E-0B02-3DED46E580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3802" y="461191"/>
              <a:ext cx="814468" cy="28357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Bâtiment de la banque - Icônes bâtiments gratuites">
              <a:extLst>
                <a:ext uri="{FF2B5EF4-FFF2-40B4-BE49-F238E27FC236}">
                  <a16:creationId xmlns:a16="http://schemas.microsoft.com/office/drawing/2014/main" id="{A2E35476-859D-EE02-4698-858CB8D335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09029" y="373143"/>
              <a:ext cx="397250" cy="39725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Comment vérifier si un compte utilisateur est un compte administrateur sous  Windows 10 ?">
              <a:extLst>
                <a:ext uri="{FF2B5EF4-FFF2-40B4-BE49-F238E27FC236}">
                  <a16:creationId xmlns:a16="http://schemas.microsoft.com/office/drawing/2014/main" id="{DEE33601-20CF-7E6E-553D-FDA5DE0367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1970" y="325624"/>
              <a:ext cx="511363" cy="459579"/>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 coins arrondis 55">
              <a:extLst>
                <a:ext uri="{FF2B5EF4-FFF2-40B4-BE49-F238E27FC236}">
                  <a16:creationId xmlns:a16="http://schemas.microsoft.com/office/drawing/2014/main" id="{7DE68E16-B2EF-E37E-6105-3CE07A61F6C5}"/>
                </a:ext>
              </a:extLst>
            </p:cNvPr>
            <p:cNvSpPr/>
            <p:nvPr/>
          </p:nvSpPr>
          <p:spPr>
            <a:xfrm>
              <a:off x="4642338" y="462898"/>
              <a:ext cx="923295" cy="307495"/>
            </a:xfrm>
            <a:prstGeom prst="roundRect">
              <a:avLst/>
            </a:prstGeom>
            <a:noFill/>
            <a:ln>
              <a:solidFill>
                <a:srgbClr val="D8DDE7"/>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400" dirty="0">
                  <a:solidFill>
                    <a:srgbClr val="C22B02"/>
                  </a:solidFill>
                  <a:latin typeface="Poppins SemiBold" panose="00000700000000000000" pitchFamily="2" charset="0"/>
                  <a:cs typeface="Poppins SemiBold" panose="00000700000000000000" pitchFamily="2" charset="0"/>
                </a:rPr>
                <a:t>PARTNER</a:t>
              </a:r>
            </a:p>
          </p:txBody>
        </p:sp>
      </p:grpSp>
    </p:spTree>
    <p:extLst>
      <p:ext uri="{BB962C8B-B14F-4D97-AF65-F5344CB8AC3E}">
        <p14:creationId xmlns:p14="http://schemas.microsoft.com/office/powerpoint/2010/main" val="2246277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88D395-0555-458C-894B-56979A99488B}"/>
              </a:ext>
            </a:extLst>
          </p:cNvPr>
          <p:cNvSpPr>
            <a:spLocks noGrp="1"/>
          </p:cNvSpPr>
          <p:nvPr>
            <p:ph type="title"/>
          </p:nvPr>
        </p:nvSpPr>
        <p:spPr>
          <a:xfrm>
            <a:off x="1027480" y="313068"/>
            <a:ext cx="10285576" cy="1325563"/>
          </a:xfrm>
        </p:spPr>
        <p:txBody>
          <a:bodyPr/>
          <a:lstStyle/>
          <a:p>
            <a:r>
              <a:rPr lang="fr-FR" dirty="0" err="1"/>
              <a:t>TopUP</a:t>
            </a:r>
            <a:r>
              <a:rPr lang="fr-FR" dirty="0"/>
              <a:t> </a:t>
            </a:r>
            <a:r>
              <a:rPr lang="fr-FR" dirty="0" err="1"/>
              <a:t>my</a:t>
            </a:r>
            <a:r>
              <a:rPr lang="fr-FR" dirty="0"/>
              <a:t> </a:t>
            </a:r>
            <a:r>
              <a:rPr lang="fr-FR" dirty="0" err="1"/>
              <a:t>account</a:t>
            </a:r>
            <a:endParaRPr lang="fr-FR" dirty="0"/>
          </a:p>
        </p:txBody>
      </p:sp>
      <p:sp>
        <p:nvSpPr>
          <p:cNvPr id="4" name="Espace réservé du contenu 2">
            <a:extLst>
              <a:ext uri="{FF2B5EF4-FFF2-40B4-BE49-F238E27FC236}">
                <a16:creationId xmlns:a16="http://schemas.microsoft.com/office/drawing/2014/main" id="{ECCF9BCE-3FC7-4775-9F41-418BFB2BD5F7}"/>
              </a:ext>
            </a:extLst>
          </p:cNvPr>
          <p:cNvSpPr>
            <a:spLocks noGrp="1"/>
          </p:cNvSpPr>
          <p:nvPr>
            <p:ph idx="1"/>
          </p:nvPr>
        </p:nvSpPr>
        <p:spPr>
          <a:xfrm>
            <a:off x="1068228" y="1199618"/>
            <a:ext cx="4501991" cy="334558"/>
          </a:xfrm>
        </p:spPr>
        <p:txBody>
          <a:bodyPr>
            <a:normAutofit/>
          </a:bodyPr>
          <a:lstStyle/>
          <a:p>
            <a:pPr marL="0" indent="0">
              <a:buNone/>
            </a:pPr>
            <a:r>
              <a:rPr lang="fr-FR" dirty="0" err="1">
                <a:latin typeface="Poppins SemiBold" panose="00000700000000000000" pitchFamily="2" charset="0"/>
                <a:cs typeface="Poppins SemiBold" panose="00000700000000000000" pitchFamily="2" charset="0"/>
              </a:rPr>
              <a:t>With</a:t>
            </a:r>
            <a:r>
              <a:rPr lang="fr-FR" dirty="0">
                <a:latin typeface="Poppins SemiBold" panose="00000700000000000000" pitchFamily="2" charset="0"/>
                <a:cs typeface="Poppins SemiBold" panose="00000700000000000000" pitchFamily="2" charset="0"/>
              </a:rPr>
              <a:t> </a:t>
            </a:r>
            <a:r>
              <a:rPr lang="fr-FR" dirty="0" err="1">
                <a:latin typeface="Poppins SemiBold" panose="00000700000000000000" pitchFamily="2" charset="0"/>
                <a:cs typeface="Poppins SemiBold" panose="00000700000000000000" pitchFamily="2" charset="0"/>
              </a:rPr>
              <a:t>my</a:t>
            </a:r>
            <a:r>
              <a:rPr lang="fr-FR" dirty="0">
                <a:latin typeface="Poppins SemiBold" panose="00000700000000000000" pitchFamily="2" charset="0"/>
                <a:cs typeface="Poppins SemiBold" panose="00000700000000000000" pitchFamily="2" charset="0"/>
              </a:rPr>
              <a:t> </a:t>
            </a:r>
            <a:r>
              <a:rPr lang="fr-FR" dirty="0" err="1">
                <a:latin typeface="Poppins SemiBold" panose="00000700000000000000" pitchFamily="2" charset="0"/>
                <a:cs typeface="Poppins SemiBold" panose="00000700000000000000" pitchFamily="2" charset="0"/>
              </a:rPr>
              <a:t>bank</a:t>
            </a:r>
            <a:r>
              <a:rPr lang="fr-FR" dirty="0">
                <a:latin typeface="Poppins SemiBold" panose="00000700000000000000" pitchFamily="2" charset="0"/>
                <a:cs typeface="Poppins SemiBold" panose="00000700000000000000" pitchFamily="2" charset="0"/>
              </a:rPr>
              <a:t> </a:t>
            </a:r>
            <a:r>
              <a:rPr lang="fr-FR" dirty="0" err="1">
                <a:latin typeface="Poppins SemiBold" panose="00000700000000000000" pitchFamily="2" charset="0"/>
                <a:cs typeface="Poppins SemiBold" panose="00000700000000000000" pitchFamily="2" charset="0"/>
              </a:rPr>
              <a:t>card</a:t>
            </a:r>
            <a:r>
              <a:rPr lang="fr-FR" dirty="0">
                <a:latin typeface="Poppins SemiBold" panose="00000700000000000000" pitchFamily="2" charset="0"/>
                <a:cs typeface="Poppins SemiBold" panose="00000700000000000000" pitchFamily="2" charset="0"/>
              </a:rPr>
              <a:t> and 3DS by </a:t>
            </a:r>
            <a:r>
              <a:rPr lang="fr-FR" dirty="0" err="1">
                <a:latin typeface="Poppins SemiBold" panose="00000700000000000000" pitchFamily="2" charset="0"/>
                <a:cs typeface="Poppins SemiBold" panose="00000700000000000000" pitchFamily="2" charset="0"/>
              </a:rPr>
              <a:t>oneclick</a:t>
            </a:r>
            <a:endParaRPr lang="fr-FR" dirty="0">
              <a:latin typeface="Poppins SemiBold" panose="00000700000000000000" pitchFamily="2" charset="0"/>
              <a:cs typeface="Poppins SemiBold" panose="00000700000000000000" pitchFamily="2" charset="0"/>
            </a:endParaRPr>
          </a:p>
        </p:txBody>
      </p:sp>
      <p:sp>
        <p:nvSpPr>
          <p:cNvPr id="17" name="Rectangle 6">
            <a:extLst>
              <a:ext uri="{FF2B5EF4-FFF2-40B4-BE49-F238E27FC236}">
                <a16:creationId xmlns:a16="http://schemas.microsoft.com/office/drawing/2014/main" id="{5B02C6FB-566C-2049-8202-7315E304025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5" name="Rectangle 8">
            <a:extLst>
              <a:ext uri="{FF2B5EF4-FFF2-40B4-BE49-F238E27FC236}">
                <a16:creationId xmlns:a16="http://schemas.microsoft.com/office/drawing/2014/main" id="{9094A014-C78D-1744-E305-A9409350ED0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3" name="Rectangle 2">
            <a:extLst>
              <a:ext uri="{FF2B5EF4-FFF2-40B4-BE49-F238E27FC236}">
                <a16:creationId xmlns:a16="http://schemas.microsoft.com/office/drawing/2014/main" id="{D7CB972F-EFD2-5996-8289-EC30FA4D2381}"/>
              </a:ext>
            </a:extLst>
          </p:cNvPr>
          <p:cNvSpPr/>
          <p:nvPr/>
        </p:nvSpPr>
        <p:spPr>
          <a:xfrm>
            <a:off x="9528202" y="84524"/>
            <a:ext cx="2529355" cy="102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562EC07B-4DAF-A35F-92D2-48653982C4F5}"/>
              </a:ext>
            </a:extLst>
          </p:cNvPr>
          <p:cNvSpPr txBox="1"/>
          <p:nvPr/>
        </p:nvSpPr>
        <p:spPr>
          <a:xfrm>
            <a:off x="80301" y="1664502"/>
            <a:ext cx="5944423" cy="1554272"/>
          </a:xfrm>
          <a:prstGeom prst="rect">
            <a:avLst/>
          </a:prstGeom>
          <a:noFill/>
        </p:spPr>
        <p:txBody>
          <a:bodyPr wrap="square">
            <a:spAutoFit/>
          </a:bodyPr>
          <a:lstStyle/>
          <a:p>
            <a:pPr algn="just">
              <a:spcBef>
                <a:spcPts val="600"/>
              </a:spcBef>
            </a:pPr>
            <a:r>
              <a:rPr lang="en-US" sz="1000" dirty="0">
                <a:effectLst/>
                <a:latin typeface="Poppins" panose="00000500000000000000" pitchFamily="2" charset="0"/>
                <a:ea typeface="Times New Roman" panose="02020603050405020304" pitchFamily="18" charset="0"/>
                <a:cs typeface="Poppins" panose="00000500000000000000" pitchFamily="2" charset="0"/>
              </a:rPr>
              <a:t>This endpoint is used to create top up request with 3DS v2. The holder of the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Xpollens</a:t>
            </a:r>
            <a:r>
              <a:rPr lang="en-US" sz="1000" dirty="0">
                <a:effectLst/>
                <a:latin typeface="Poppins" panose="00000500000000000000" pitchFamily="2" charset="0"/>
                <a:ea typeface="Times New Roman" panose="02020603050405020304" pitchFamily="18" charset="0"/>
                <a:cs typeface="Poppins" panose="00000500000000000000" pitchFamily="2" charset="0"/>
              </a:rPr>
              <a:t> account can add money to his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Xpollens</a:t>
            </a:r>
            <a:r>
              <a:rPr lang="en-US" sz="1000" dirty="0">
                <a:effectLst/>
                <a:latin typeface="Poppins" panose="00000500000000000000" pitchFamily="2" charset="0"/>
                <a:ea typeface="Times New Roman" panose="02020603050405020304" pitchFamily="18" charset="0"/>
                <a:cs typeface="Poppins" panose="00000500000000000000" pitchFamily="2" charset="0"/>
              </a:rPr>
              <a:t> account using his bank card. Thus, he will debit his bank account and credit his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Xpollens</a:t>
            </a:r>
            <a:r>
              <a:rPr lang="en-US" sz="1000" dirty="0">
                <a:effectLst/>
                <a:latin typeface="Poppins" panose="00000500000000000000" pitchFamily="2" charset="0"/>
                <a:ea typeface="Times New Roman" panose="02020603050405020304" pitchFamily="18" charset="0"/>
                <a:cs typeface="Poppins" panose="00000500000000000000" pitchFamily="2" charset="0"/>
              </a:rPr>
              <a:t> account with the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topup</a:t>
            </a:r>
            <a:r>
              <a:rPr lang="en-US" sz="1000" dirty="0">
                <a:effectLst/>
                <a:latin typeface="Poppins" panose="00000500000000000000" pitchFamily="2" charset="0"/>
                <a:ea typeface="Times New Roman" panose="02020603050405020304" pitchFamily="18" charset="0"/>
                <a:cs typeface="Poppins" panose="00000500000000000000" pitchFamily="2" charset="0"/>
              </a:rPr>
              <a:t>. If fees must be attached to this transaction, you can fill in the "Fee" parameter in the body of the request with the amount of the fees. The bank card holder will be debited for the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Amount+Fee</a:t>
            </a:r>
            <a:r>
              <a:rPr lang="en-US" sz="1000" dirty="0">
                <a:effectLst/>
                <a:latin typeface="Poppins" panose="00000500000000000000" pitchFamily="2" charset="0"/>
                <a:ea typeface="Times New Roman" panose="02020603050405020304" pitchFamily="18" charset="0"/>
                <a:cs typeface="Poppins" panose="00000500000000000000" pitchFamily="2" charset="0"/>
              </a:rPr>
              <a:t>“</a:t>
            </a:r>
          </a:p>
          <a:p>
            <a:pPr algn="just">
              <a:spcBef>
                <a:spcPts val="600"/>
              </a:spcBef>
            </a:pPr>
            <a:r>
              <a:rPr lang="en-US" sz="1000" b="1" i="0" dirty="0">
                <a:solidFill>
                  <a:srgbClr val="444444"/>
                </a:solidFill>
                <a:effectLst/>
                <a:latin typeface="Poppins" panose="00000500000000000000" pitchFamily="2" charset="0"/>
              </a:rPr>
              <a:t>To create a top up </a:t>
            </a:r>
            <a:r>
              <a:rPr lang="en-US" sz="1000" b="1" i="0" dirty="0" err="1">
                <a:solidFill>
                  <a:srgbClr val="444444"/>
                </a:solidFill>
                <a:effectLst/>
                <a:latin typeface="Poppins" panose="00000500000000000000" pitchFamily="2" charset="0"/>
              </a:rPr>
              <a:t>oneclick</a:t>
            </a:r>
            <a:r>
              <a:rPr lang="en-US" sz="1000" b="0" i="0" dirty="0">
                <a:solidFill>
                  <a:srgbClr val="444444"/>
                </a:solidFill>
                <a:effectLst/>
                <a:latin typeface="Poppins" panose="00000500000000000000" pitchFamily="2" charset="0"/>
              </a:rPr>
              <a:t>, </a:t>
            </a:r>
            <a:r>
              <a:rPr lang="en-US" sz="1000" b="1" i="0" dirty="0">
                <a:solidFill>
                  <a:srgbClr val="444444"/>
                </a:solidFill>
                <a:effectLst/>
                <a:latin typeface="Poppins" panose="00000500000000000000" pitchFamily="2" charset="0"/>
              </a:rPr>
              <a:t>you must, in the body of the request, add and fill in the "</a:t>
            </a:r>
            <a:r>
              <a:rPr lang="en-US" sz="1000" b="1" i="0" dirty="0" err="1">
                <a:solidFill>
                  <a:srgbClr val="444444"/>
                </a:solidFill>
                <a:effectLst/>
                <a:latin typeface="Poppins" panose="00000500000000000000" pitchFamily="2" charset="0"/>
              </a:rPr>
              <a:t>AppCardId</a:t>
            </a:r>
            <a:r>
              <a:rPr lang="en-US" sz="1000" b="1" i="0" dirty="0">
                <a:solidFill>
                  <a:srgbClr val="444444"/>
                </a:solidFill>
                <a:effectLst/>
                <a:latin typeface="Poppins" panose="00000500000000000000" pitchFamily="2" charset="0"/>
              </a:rPr>
              <a:t>" parameter instead of the "</a:t>
            </a:r>
            <a:r>
              <a:rPr lang="en-US" sz="1000" b="1" i="0" dirty="0" err="1">
                <a:solidFill>
                  <a:srgbClr val="444444"/>
                </a:solidFill>
                <a:effectLst/>
                <a:latin typeface="Poppins" panose="00000500000000000000" pitchFamily="2" charset="0"/>
              </a:rPr>
              <a:t>HFToken</a:t>
            </a:r>
            <a:r>
              <a:rPr lang="en-US" sz="1000" b="1" i="0" dirty="0">
                <a:solidFill>
                  <a:srgbClr val="444444"/>
                </a:solidFill>
                <a:effectLst/>
                <a:latin typeface="Poppins" panose="00000500000000000000" pitchFamily="2" charset="0"/>
              </a:rPr>
              <a:t>" parameter</a:t>
            </a:r>
            <a:r>
              <a:rPr lang="en-US" sz="1000" b="0" i="0" dirty="0">
                <a:solidFill>
                  <a:srgbClr val="444444"/>
                </a:solidFill>
                <a:effectLst/>
                <a:latin typeface="Poppins" panose="00000500000000000000" pitchFamily="2" charset="0"/>
              </a:rPr>
              <a:t>". This will allow you to directly call the previously registered bank card. By default, a 3DS v2 authentication is asking</a:t>
            </a:r>
            <a:endParaRPr lang="fr-FR" sz="1000" dirty="0">
              <a:effectLst/>
              <a:latin typeface="Poppins" panose="00000500000000000000" pitchFamily="2" charset="0"/>
              <a:ea typeface="Times New Roman" panose="02020603050405020304" pitchFamily="18" charset="0"/>
              <a:cs typeface="Poppins" panose="00000500000000000000" pitchFamily="2" charset="0"/>
            </a:endParaRPr>
          </a:p>
        </p:txBody>
      </p:sp>
      <p:sp>
        <p:nvSpPr>
          <p:cNvPr id="9" name="Rectangle : coins arrondis 8">
            <a:extLst>
              <a:ext uri="{FF2B5EF4-FFF2-40B4-BE49-F238E27FC236}">
                <a16:creationId xmlns:a16="http://schemas.microsoft.com/office/drawing/2014/main" id="{27639807-57C8-BCAB-2A97-4581F998EB62}"/>
              </a:ext>
            </a:extLst>
          </p:cNvPr>
          <p:cNvSpPr/>
          <p:nvPr/>
        </p:nvSpPr>
        <p:spPr>
          <a:xfrm>
            <a:off x="132522" y="4080791"/>
            <a:ext cx="5515803" cy="262480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fr-FR" sz="800" dirty="0">
                <a:latin typeface="Poppins" panose="00000500000000000000" pitchFamily="2" charset="0"/>
                <a:cs typeface="Poppins" panose="00000500000000000000" pitchFamily="2" charset="0"/>
              </a:rPr>
              <a:t>{"Message":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OrderId</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UrlReturn</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Status</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ExecMessage</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ExecCode</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AuthenticationFormHtml</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TermsAndConditionsValidationDate</a:t>
            </a:r>
            <a:r>
              <a:rPr lang="fr-FR" sz="800" dirty="0">
                <a:latin typeface="Poppins" panose="00000500000000000000" pitchFamily="2" charset="0"/>
                <a:cs typeface="Poppins" panose="00000500000000000000" pitchFamily="2" charset="0"/>
              </a:rPr>
              <a:t>": "1970-01-01T00:00:00.000Z",</a:t>
            </a:r>
          </a:p>
          <a:p>
            <a:r>
              <a:rPr lang="fr-FR" sz="800" dirty="0">
                <a:latin typeface="Poppins" panose="00000500000000000000" pitchFamily="2" charset="0"/>
                <a:cs typeface="Poppins" panose="00000500000000000000" pitchFamily="2" charset="0"/>
              </a:rPr>
              <a:t>  "Payer": { "Name": "string",  "Email": "string", "</a:t>
            </a:r>
            <a:r>
              <a:rPr lang="fr-FR" sz="800" dirty="0" err="1">
                <a:latin typeface="Poppins" panose="00000500000000000000" pitchFamily="2" charset="0"/>
                <a:cs typeface="Poppins" panose="00000500000000000000" pitchFamily="2" charset="0"/>
              </a:rPr>
              <a:t>UserAgent</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UrlReferrer</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IpAddress</a:t>
            </a:r>
            <a:r>
              <a:rPr lang="fr-FR" sz="800" dirty="0">
                <a:latin typeface="Poppins" panose="00000500000000000000" pitchFamily="2" charset="0"/>
                <a:cs typeface="Poppins" panose="00000500000000000000" pitchFamily="2" charset="0"/>
              </a:rPr>
              <a:t>": "string" },</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Card</a:t>
            </a:r>
            <a:r>
              <a:rPr lang="fr-FR" sz="800" dirty="0">
                <a:latin typeface="Poppins" panose="00000500000000000000" pitchFamily="2" charset="0"/>
                <a:cs typeface="Poppins" panose="00000500000000000000" pitchFamily="2" charset="0"/>
              </a:rPr>
              <a:t>": { </a:t>
            </a:r>
            <a:r>
              <a:rPr lang="fr-FR" sz="800" dirty="0">
                <a:solidFill>
                  <a:srgbClr val="0070C0"/>
                </a:solidFill>
                <a:latin typeface="Poppins" panose="00000500000000000000" pitchFamily="2" charset="0"/>
                <a:cs typeface="Poppins" panose="00000500000000000000" pitchFamily="2" charset="0"/>
              </a:rPr>
              <a:t>"</a:t>
            </a:r>
            <a:r>
              <a:rPr lang="fr-FR" sz="800" dirty="0" err="1">
                <a:solidFill>
                  <a:srgbClr val="0070C0"/>
                </a:solidFill>
                <a:highlight>
                  <a:srgbClr val="FFFF00"/>
                </a:highlight>
                <a:latin typeface="Poppins" panose="00000500000000000000" pitchFamily="2" charset="0"/>
                <a:cs typeface="Poppins" panose="00000500000000000000" pitchFamily="2" charset="0"/>
              </a:rPr>
              <a:t>HFToken</a:t>
            </a:r>
            <a:r>
              <a:rPr lang="fr-FR" sz="800" dirty="0">
                <a:solidFill>
                  <a:srgbClr val="0070C0"/>
                </a:solidFill>
                <a:highlight>
                  <a:srgbClr val="FFFF00"/>
                </a:highlight>
                <a:latin typeface="Poppins" panose="00000500000000000000" pitchFamily="2" charset="0"/>
                <a:cs typeface="Poppins" panose="00000500000000000000" pitchFamily="2" charset="0"/>
              </a:rPr>
              <a:t>": "string", </a:t>
            </a:r>
            <a:r>
              <a:rPr lang="fr-FR" sz="800" dirty="0">
                <a:solidFill>
                  <a:srgbClr val="0070C0"/>
                </a:solidFill>
                <a:latin typeface="Poppins" panose="00000500000000000000" pitchFamily="2" charset="0"/>
                <a:cs typeface="Poppins" panose="00000500000000000000" pitchFamily="2" charset="0"/>
              </a:rPr>
              <a:t>"</a:t>
            </a:r>
            <a:r>
              <a:rPr lang="fr-FR" sz="800" dirty="0" err="1">
                <a:solidFill>
                  <a:srgbClr val="0070C0"/>
                </a:solidFill>
                <a:highlight>
                  <a:srgbClr val="FFFF00"/>
                </a:highlight>
                <a:latin typeface="Poppins" panose="00000500000000000000" pitchFamily="2" charset="0"/>
                <a:cs typeface="Poppins" panose="00000500000000000000" pitchFamily="2" charset="0"/>
              </a:rPr>
              <a:t>AppCardId</a:t>
            </a:r>
            <a:r>
              <a:rPr lang="fr-FR" sz="800" dirty="0">
                <a:solidFill>
                  <a:srgbClr val="0070C0"/>
                </a:solidFill>
                <a:highlight>
                  <a:srgbClr val="FFFF00"/>
                </a:highlight>
                <a:latin typeface="Poppins" panose="00000500000000000000" pitchFamily="2" charset="0"/>
                <a:cs typeface="Poppins" panose="00000500000000000000" pitchFamily="2" charset="0"/>
              </a:rPr>
              <a:t>": "string", </a:t>
            </a:r>
            <a:r>
              <a:rPr lang="fr-FR" sz="800" dirty="0">
                <a:latin typeface="Poppins" panose="00000500000000000000" pitchFamily="2" charset="0"/>
                <a:cs typeface="Poppins" panose="00000500000000000000" pitchFamily="2" charset="0"/>
              </a:rPr>
              <a:t>"</a:t>
            </a:r>
            <a:r>
              <a:rPr lang="fr-FR" sz="800" dirty="0" err="1">
                <a:latin typeface="Poppins" panose="00000500000000000000" pitchFamily="2" charset="0"/>
                <a:cs typeface="Poppins" panose="00000500000000000000" pitchFamily="2" charset="0"/>
              </a:rPr>
              <a:t>Status</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Hint</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ExpiryDate</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IsActive</a:t>
            </a:r>
            <a:r>
              <a:rPr lang="fr-FR" sz="800" dirty="0">
                <a:latin typeface="Poppins" panose="00000500000000000000" pitchFamily="2" charset="0"/>
                <a:cs typeface="Poppins" panose="00000500000000000000" pitchFamily="2" charset="0"/>
              </a:rPr>
              <a:t>": false },</a:t>
            </a:r>
          </a:p>
          <a:p>
            <a:r>
              <a:rPr lang="fr-FR" sz="800" dirty="0">
                <a:latin typeface="Poppins" panose="00000500000000000000" pitchFamily="2" charset="0"/>
                <a:cs typeface="Poppins" panose="00000500000000000000" pitchFamily="2" charset="0"/>
              </a:rPr>
              <a:t>  "Payments": [{"</a:t>
            </a:r>
            <a:r>
              <a:rPr lang="fr-FR" sz="800" dirty="0" err="1">
                <a:latin typeface="Poppins" panose="00000500000000000000" pitchFamily="2" charset="0"/>
                <a:cs typeface="Poppins" panose="00000500000000000000" pitchFamily="2" charset="0"/>
              </a:rPr>
              <a:t>OrderId</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Amount</a:t>
            </a:r>
            <a:r>
              <a:rPr lang="fr-FR" sz="800" dirty="0">
                <a:latin typeface="Poppins" panose="00000500000000000000" pitchFamily="2" charset="0"/>
                <a:cs typeface="Poppins" panose="00000500000000000000" pitchFamily="2" charset="0"/>
              </a:rPr>
              <a:t>": 0, "</a:t>
            </a:r>
            <a:r>
              <a:rPr lang="fr-FR" sz="800" dirty="0" err="1">
                <a:latin typeface="Poppins" panose="00000500000000000000" pitchFamily="2" charset="0"/>
                <a:cs typeface="Poppins" panose="00000500000000000000" pitchFamily="2" charset="0"/>
              </a:rPr>
              <a:t>Fee</a:t>
            </a:r>
            <a:r>
              <a:rPr lang="fr-FR" sz="800" dirty="0">
                <a:latin typeface="Poppins" panose="00000500000000000000" pitchFamily="2" charset="0"/>
                <a:cs typeface="Poppins" panose="00000500000000000000" pitchFamily="2" charset="0"/>
              </a:rPr>
              <a:t>": 0, "</a:t>
            </a:r>
            <a:r>
              <a:rPr lang="fr-FR" sz="800" dirty="0" err="1">
                <a:latin typeface="Poppins" panose="00000500000000000000" pitchFamily="2" charset="0"/>
                <a:cs typeface="Poppins" panose="00000500000000000000" pitchFamily="2" charset="0"/>
              </a:rPr>
              <a:t>Beneficiary</a:t>
            </a:r>
            <a:r>
              <a:rPr lang="fr-FR" sz="800" dirty="0">
                <a:latin typeface="Poppins" panose="00000500000000000000" pitchFamily="2" charset="0"/>
                <a:cs typeface="Poppins" panose="00000500000000000000" pitchFamily="2" charset="0"/>
              </a:rPr>
              <a:t>": { "</a:t>
            </a:r>
            <a:r>
              <a:rPr lang="fr-FR" sz="800" dirty="0" err="1">
                <a:latin typeface="Poppins" panose="00000500000000000000" pitchFamily="2" charset="0"/>
                <a:cs typeface="Poppins" panose="00000500000000000000" pitchFamily="2" charset="0"/>
              </a:rPr>
              <a:t>AppAccountId</a:t>
            </a:r>
            <a:r>
              <a:rPr lang="fr-FR" sz="800" dirty="0">
                <a:latin typeface="Poppins" panose="00000500000000000000" pitchFamily="2" charset="0"/>
                <a:cs typeface="Poppins" panose="00000500000000000000" pitchFamily="2" charset="0"/>
              </a:rPr>
              <a:t>": "string"}, "Message": 	"string", "</a:t>
            </a:r>
            <a:r>
              <a:rPr lang="fr-FR" sz="800" dirty="0" err="1">
                <a:latin typeface="Poppins" panose="00000500000000000000" pitchFamily="2" charset="0"/>
                <a:cs typeface="Poppins" panose="00000500000000000000" pitchFamily="2" charset="0"/>
              </a:rPr>
              <a:t>Status</a:t>
            </a:r>
            <a:r>
              <a:rPr lang="fr-FR" sz="800" dirty="0">
                <a:latin typeface="Poppins" panose="00000500000000000000" pitchFamily="2" charset="0"/>
                <a:cs typeface="Poppins" panose="00000500000000000000" pitchFamily="2" charset="0"/>
              </a:rPr>
              <a:t>": "string" } ],</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DalenysData</a:t>
            </a:r>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TransactionId</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ExecCode</a:t>
            </a:r>
            <a:r>
              <a:rPr lang="fr-FR" sz="800" dirty="0">
                <a:latin typeface="Poppins" panose="00000500000000000000" pitchFamily="2" charset="0"/>
                <a:cs typeface="Poppins" panose="00000500000000000000" pitchFamily="2" charset="0"/>
              </a:rPr>
              <a:t>": "string", "Message": "string", "Currency": "string", 	"</a:t>
            </a:r>
            <a:r>
              <a:rPr lang="fr-FR" sz="800" dirty="0" err="1">
                <a:latin typeface="Poppins" panose="00000500000000000000" pitchFamily="2" charset="0"/>
                <a:cs typeface="Poppins" panose="00000500000000000000" pitchFamily="2" charset="0"/>
              </a:rPr>
              <a:t>ThreeDSecure</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ThreeDSAuthenticationStatus</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AuthorizationNumber</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CardNetwork</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CardValidityDate</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CardCountry</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CardFullname</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CardThreeDSecureEnrolled</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ThreeDSecureVersion</a:t>
            </a:r>
            <a:r>
              <a:rPr lang="fr-FR" sz="800" dirty="0">
                <a:latin typeface="Poppins" panose="00000500000000000000" pitchFamily="2" charset="0"/>
                <a:cs typeface="Poppins" panose="00000500000000000000" pitchFamily="2" charset="0"/>
              </a:rPr>
              <a:t>": 0,  "</a:t>
            </a:r>
            <a:r>
              <a:rPr lang="fr-FR" sz="800" dirty="0" err="1">
                <a:latin typeface="Poppins" panose="00000500000000000000" pitchFamily="2" charset="0"/>
                <a:cs typeface="Poppins" panose="00000500000000000000" pitchFamily="2" charset="0"/>
              </a:rPr>
              <a:t>ThreeDSGlobalStatus</a:t>
            </a:r>
            <a:r>
              <a:rPr lang="fr-FR" sz="800" dirty="0">
                <a:latin typeface="Poppins" panose="00000500000000000000" pitchFamily="2" charset="0"/>
                <a:cs typeface="Poppins" panose="00000500000000000000" pitchFamily="2" charset="0"/>
              </a:rPr>
              <a:t>": "string", "Version": "string", "</a:t>
            </a:r>
            <a:r>
              <a:rPr lang="fr-FR" sz="800" dirty="0" err="1">
                <a:latin typeface="Poppins" panose="00000500000000000000" pitchFamily="2" charset="0"/>
                <a:cs typeface="Poppins" panose="00000500000000000000" pitchFamily="2" charset="0"/>
              </a:rPr>
              <a:t>CardType</a:t>
            </a:r>
            <a:r>
              <a:rPr lang="fr-FR" sz="800" dirty="0">
                <a:latin typeface="Poppins" panose="00000500000000000000" pitchFamily="2" charset="0"/>
                <a:cs typeface="Poppins" panose="00000500000000000000" pitchFamily="2" charset="0"/>
              </a:rPr>
              <a:t>": "string" },</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SubscriptionTopUp</a:t>
            </a:r>
            <a:r>
              <a:rPr lang="fr-FR" sz="800" dirty="0">
                <a:latin typeface="Poppins" panose="00000500000000000000" pitchFamily="2" charset="0"/>
                <a:cs typeface="Poppins" panose="00000500000000000000" pitchFamily="2" charset="0"/>
              </a:rPr>
              <a:t>": false</a:t>
            </a:r>
          </a:p>
          <a:p>
            <a:r>
              <a:rPr lang="fr-FR" sz="800" dirty="0">
                <a:latin typeface="Poppins" panose="00000500000000000000" pitchFamily="2" charset="0"/>
                <a:cs typeface="Poppins" panose="00000500000000000000" pitchFamily="2" charset="0"/>
              </a:rPr>
              <a:t>} </a:t>
            </a:r>
          </a:p>
        </p:txBody>
      </p:sp>
      <p:grpSp>
        <p:nvGrpSpPr>
          <p:cNvPr id="37" name="Groupe 36">
            <a:extLst>
              <a:ext uri="{FF2B5EF4-FFF2-40B4-BE49-F238E27FC236}">
                <a16:creationId xmlns:a16="http://schemas.microsoft.com/office/drawing/2014/main" id="{00465B88-AD0D-6896-1792-200D872667DD}"/>
              </a:ext>
            </a:extLst>
          </p:cNvPr>
          <p:cNvGrpSpPr/>
          <p:nvPr/>
        </p:nvGrpSpPr>
        <p:grpSpPr>
          <a:xfrm>
            <a:off x="260651" y="3279866"/>
            <a:ext cx="976391" cy="799071"/>
            <a:chOff x="6021648" y="3217091"/>
            <a:chExt cx="1164493" cy="799071"/>
          </a:xfrm>
        </p:grpSpPr>
        <p:sp>
          <p:nvSpPr>
            <p:cNvPr id="38" name="Rectangle : coins arrondis 37">
              <a:extLst>
                <a:ext uri="{FF2B5EF4-FFF2-40B4-BE49-F238E27FC236}">
                  <a16:creationId xmlns:a16="http://schemas.microsoft.com/office/drawing/2014/main" id="{DE44C9E3-86B3-C782-89D6-EC7BBB49DD9B}"/>
                </a:ext>
              </a:extLst>
            </p:cNvPr>
            <p:cNvSpPr/>
            <p:nvPr/>
          </p:nvSpPr>
          <p:spPr>
            <a:xfrm>
              <a:off x="6021648" y="3217091"/>
              <a:ext cx="1164493" cy="799071"/>
            </a:xfrm>
            <a:prstGeom prst="roundRect">
              <a:avLst>
                <a:gd name="adj" fmla="val 13091"/>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Poppins" panose="020B0604020202020204" charset="0"/>
                  <a:cs typeface="Poppins" panose="020B0604020202020204" charset="0"/>
                </a:rPr>
                <a:t>5 </a:t>
              </a:r>
              <a:r>
                <a:rPr lang="fr-FR" sz="1200" b="1" dirty="0" err="1">
                  <a:solidFill>
                    <a:schemeClr val="tx1"/>
                  </a:solidFill>
                  <a:latin typeface="Poppins" panose="020B0604020202020204" charset="0"/>
                  <a:cs typeface="Poppins" panose="020B0604020202020204" charset="0"/>
                </a:rPr>
                <a:t>BINs</a:t>
              </a:r>
              <a:endParaRPr lang="fr-FR" sz="1200" b="1" dirty="0">
                <a:solidFill>
                  <a:schemeClr val="tx1"/>
                </a:solidFill>
                <a:latin typeface="Poppins" panose="020B0604020202020204" charset="0"/>
                <a:cs typeface="Poppins" panose="020B0604020202020204" charset="0"/>
              </a:endParaRPr>
            </a:p>
          </p:txBody>
        </p:sp>
        <p:sp>
          <p:nvSpPr>
            <p:cNvPr id="40" name="Rectangle : coins arrondis 39">
              <a:extLst>
                <a:ext uri="{FF2B5EF4-FFF2-40B4-BE49-F238E27FC236}">
                  <a16:creationId xmlns:a16="http://schemas.microsoft.com/office/drawing/2014/main" id="{B62BE619-42BC-44BC-ABCE-7ED2B8EE2EA1}"/>
                </a:ext>
              </a:extLst>
            </p:cNvPr>
            <p:cNvSpPr/>
            <p:nvPr/>
          </p:nvSpPr>
          <p:spPr>
            <a:xfrm>
              <a:off x="6021648" y="3217091"/>
              <a:ext cx="1164493" cy="297106"/>
            </a:xfrm>
            <a:prstGeom prst="roundRect">
              <a:avLst>
                <a:gd name="adj" fmla="val 29922"/>
              </a:avLst>
            </a:prstGeom>
            <a:solidFill>
              <a:srgbClr val="00B050"/>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latin typeface="Poppins" panose="020B0604020202020204" charset="0"/>
                <a:cs typeface="Poppins" panose="020B0604020202020204" charset="0"/>
              </a:endParaRPr>
            </a:p>
          </p:txBody>
        </p:sp>
        <p:sp>
          <p:nvSpPr>
            <p:cNvPr id="41" name="Rectangle 40">
              <a:extLst>
                <a:ext uri="{FF2B5EF4-FFF2-40B4-BE49-F238E27FC236}">
                  <a16:creationId xmlns:a16="http://schemas.microsoft.com/office/drawing/2014/main" id="{CA0EDD57-C3CE-F4C6-6BF5-24E17741D299}"/>
                </a:ext>
              </a:extLst>
            </p:cNvPr>
            <p:cNvSpPr/>
            <p:nvPr/>
          </p:nvSpPr>
          <p:spPr>
            <a:xfrm>
              <a:off x="6021648" y="3316891"/>
              <a:ext cx="1164493" cy="61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Poppins" panose="020B0604020202020204" charset="0"/>
                  <a:cs typeface="Poppins" panose="020B0604020202020204" charset="0"/>
                </a:rPr>
                <a:t>API</a:t>
              </a:r>
              <a:endParaRPr lang="fr-FR" sz="1200" b="1" dirty="0">
                <a:solidFill>
                  <a:schemeClr val="tx1"/>
                </a:solidFill>
                <a:latin typeface="Poppins" panose="020B0604020202020204" charset="0"/>
                <a:cs typeface="Poppins" panose="020B0604020202020204" charset="0"/>
              </a:endParaRPr>
            </a:p>
          </p:txBody>
        </p:sp>
      </p:grpSp>
      <p:sp>
        <p:nvSpPr>
          <p:cNvPr id="42" name="Rectangle : coins arrondis 41">
            <a:extLst>
              <a:ext uri="{FF2B5EF4-FFF2-40B4-BE49-F238E27FC236}">
                <a16:creationId xmlns:a16="http://schemas.microsoft.com/office/drawing/2014/main" id="{302DF93F-F0B5-A6DA-33C6-95D5CAB8883A}"/>
              </a:ext>
            </a:extLst>
          </p:cNvPr>
          <p:cNvSpPr/>
          <p:nvPr/>
        </p:nvSpPr>
        <p:spPr>
          <a:xfrm>
            <a:off x="1813152" y="3133609"/>
            <a:ext cx="2588423" cy="3895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err="1">
                <a:solidFill>
                  <a:schemeClr val="tx1">
                    <a:lumMod val="75000"/>
                    <a:lumOff val="25000"/>
                  </a:schemeClr>
                </a:solidFill>
                <a:latin typeface="Poppins" panose="020B0604020202020204" charset="0"/>
                <a:cs typeface="Poppins" panose="020B0604020202020204" charset="0"/>
              </a:rPr>
              <a:t>Create</a:t>
            </a:r>
            <a:r>
              <a:rPr lang="fr-FR" sz="1000" b="1" dirty="0">
                <a:solidFill>
                  <a:schemeClr val="tx1">
                    <a:lumMod val="75000"/>
                    <a:lumOff val="25000"/>
                  </a:schemeClr>
                </a:solidFill>
                <a:latin typeface="Poppins" panose="020B0604020202020204" charset="0"/>
                <a:cs typeface="Poppins" panose="020B0604020202020204" charset="0"/>
              </a:rPr>
              <a:t> a </a:t>
            </a:r>
            <a:r>
              <a:rPr lang="fr-FR" sz="1000" b="1" dirty="0" err="1">
                <a:solidFill>
                  <a:schemeClr val="tx1">
                    <a:lumMod val="75000"/>
                    <a:lumOff val="25000"/>
                  </a:schemeClr>
                </a:solidFill>
                <a:latin typeface="Poppins" panose="020B0604020202020204" charset="0"/>
                <a:cs typeface="Poppins" panose="020B0604020202020204" charset="0"/>
              </a:rPr>
              <a:t>topUp</a:t>
            </a:r>
            <a:r>
              <a:rPr lang="fr-FR" sz="1000" b="1" dirty="0">
                <a:solidFill>
                  <a:schemeClr val="tx1">
                    <a:lumMod val="75000"/>
                    <a:lumOff val="25000"/>
                  </a:schemeClr>
                </a:solidFill>
                <a:latin typeface="Poppins" panose="020B0604020202020204" charset="0"/>
                <a:cs typeface="Poppins" panose="020B0604020202020204" charset="0"/>
              </a:rPr>
              <a:t> </a:t>
            </a:r>
            <a:r>
              <a:rPr lang="fr-FR" sz="1000" b="1" dirty="0" err="1">
                <a:solidFill>
                  <a:schemeClr val="tx1">
                    <a:lumMod val="75000"/>
                    <a:lumOff val="25000"/>
                  </a:schemeClr>
                </a:solidFill>
                <a:latin typeface="Poppins" panose="020B0604020202020204" charset="0"/>
                <a:cs typeface="Poppins" panose="020B0604020202020204" charset="0"/>
              </a:rPr>
              <a:t>with</a:t>
            </a:r>
            <a:r>
              <a:rPr lang="fr-FR" sz="1000" b="1" dirty="0">
                <a:solidFill>
                  <a:schemeClr val="tx1">
                    <a:lumMod val="75000"/>
                    <a:lumOff val="25000"/>
                  </a:schemeClr>
                </a:solidFill>
                <a:latin typeface="Poppins" panose="020B0604020202020204" charset="0"/>
                <a:cs typeface="Poppins" panose="020B0604020202020204" charset="0"/>
              </a:rPr>
              <a:t> </a:t>
            </a:r>
            <a:r>
              <a:rPr lang="fr-FR" sz="1000" b="1" dirty="0" err="1">
                <a:solidFill>
                  <a:schemeClr val="tx1">
                    <a:lumMod val="75000"/>
                    <a:lumOff val="25000"/>
                  </a:schemeClr>
                </a:solidFill>
                <a:latin typeface="Poppins" panose="020B0604020202020204" charset="0"/>
                <a:cs typeface="Poppins" panose="020B0604020202020204" charset="0"/>
              </a:rPr>
              <a:t>my</a:t>
            </a:r>
            <a:r>
              <a:rPr lang="fr-FR" sz="1000" b="1" dirty="0">
                <a:solidFill>
                  <a:schemeClr val="tx1">
                    <a:lumMod val="75000"/>
                    <a:lumOff val="25000"/>
                  </a:schemeClr>
                </a:solidFill>
                <a:latin typeface="Poppins" panose="020B0604020202020204" charset="0"/>
                <a:cs typeface="Poppins" panose="020B0604020202020204" charset="0"/>
              </a:rPr>
              <a:t> </a:t>
            </a:r>
            <a:r>
              <a:rPr lang="fr-FR" sz="1000" b="1" dirty="0" err="1">
                <a:solidFill>
                  <a:schemeClr val="tx1">
                    <a:lumMod val="75000"/>
                    <a:lumOff val="25000"/>
                  </a:schemeClr>
                </a:solidFill>
                <a:latin typeface="Poppins" panose="020B0604020202020204" charset="0"/>
                <a:cs typeface="Poppins" panose="020B0604020202020204" charset="0"/>
              </a:rPr>
              <a:t>bank</a:t>
            </a:r>
            <a:r>
              <a:rPr lang="fr-FR" sz="1000" b="1" dirty="0">
                <a:solidFill>
                  <a:schemeClr val="tx1">
                    <a:lumMod val="75000"/>
                    <a:lumOff val="25000"/>
                  </a:schemeClr>
                </a:solidFill>
                <a:latin typeface="Poppins" panose="020B0604020202020204" charset="0"/>
                <a:cs typeface="Poppins" panose="020B0604020202020204" charset="0"/>
              </a:rPr>
              <a:t> </a:t>
            </a:r>
            <a:r>
              <a:rPr lang="fr-FR" sz="1000" b="1" dirty="0" err="1">
                <a:solidFill>
                  <a:schemeClr val="tx1">
                    <a:lumMod val="75000"/>
                    <a:lumOff val="25000"/>
                  </a:schemeClr>
                </a:solidFill>
                <a:latin typeface="Poppins" panose="020B0604020202020204" charset="0"/>
                <a:cs typeface="Poppins" panose="020B0604020202020204" charset="0"/>
              </a:rPr>
              <a:t>card</a:t>
            </a:r>
            <a:endParaRPr lang="fr-FR" sz="700" b="1" dirty="0">
              <a:solidFill>
                <a:schemeClr val="tx1">
                  <a:lumMod val="75000"/>
                  <a:lumOff val="25000"/>
                </a:schemeClr>
              </a:solidFill>
              <a:latin typeface="Poppins" panose="020B0604020202020204" charset="0"/>
              <a:cs typeface="Poppins" panose="020B0604020202020204" charset="0"/>
            </a:endParaRPr>
          </a:p>
        </p:txBody>
      </p:sp>
      <p:sp>
        <p:nvSpPr>
          <p:cNvPr id="43" name="ZoneTexte 42">
            <a:extLst>
              <a:ext uri="{FF2B5EF4-FFF2-40B4-BE49-F238E27FC236}">
                <a16:creationId xmlns:a16="http://schemas.microsoft.com/office/drawing/2014/main" id="{3CE9960A-7EFD-534F-F51B-1CC93B5D14CD}"/>
              </a:ext>
            </a:extLst>
          </p:cNvPr>
          <p:cNvSpPr txBox="1"/>
          <p:nvPr/>
        </p:nvSpPr>
        <p:spPr>
          <a:xfrm>
            <a:off x="1774718" y="3793116"/>
            <a:ext cx="2182125" cy="280095"/>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Blip>
                <a:blip r:embed="rId2"/>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100" dirty="0"/>
              <a:t>Cf. </a:t>
            </a:r>
            <a:r>
              <a:rPr lang="fr-FR" sz="1100" dirty="0" err="1"/>
              <a:t>below</a:t>
            </a:r>
            <a:endParaRPr lang="fr-FR" sz="1100" b="0" i="0" u="none" strike="noStrike" baseline="0" dirty="0"/>
          </a:p>
        </p:txBody>
      </p:sp>
      <p:grpSp>
        <p:nvGrpSpPr>
          <p:cNvPr id="44" name="Groupe 43">
            <a:extLst>
              <a:ext uri="{FF2B5EF4-FFF2-40B4-BE49-F238E27FC236}">
                <a16:creationId xmlns:a16="http://schemas.microsoft.com/office/drawing/2014/main" id="{F8380442-ECA3-B04A-38BD-93C5FE292649}"/>
              </a:ext>
            </a:extLst>
          </p:cNvPr>
          <p:cNvGrpSpPr/>
          <p:nvPr/>
        </p:nvGrpSpPr>
        <p:grpSpPr>
          <a:xfrm>
            <a:off x="1410981" y="3420489"/>
            <a:ext cx="3364868" cy="317446"/>
            <a:chOff x="7804096" y="3069033"/>
            <a:chExt cx="3364868" cy="317446"/>
          </a:xfrm>
        </p:grpSpPr>
        <p:grpSp>
          <p:nvGrpSpPr>
            <p:cNvPr id="45" name="Groupe 44">
              <a:extLst>
                <a:ext uri="{FF2B5EF4-FFF2-40B4-BE49-F238E27FC236}">
                  <a16:creationId xmlns:a16="http://schemas.microsoft.com/office/drawing/2014/main" id="{774514A8-0D3E-F7BF-CC00-49F759EA4C81}"/>
                </a:ext>
              </a:extLst>
            </p:cNvPr>
            <p:cNvGrpSpPr/>
            <p:nvPr/>
          </p:nvGrpSpPr>
          <p:grpSpPr>
            <a:xfrm>
              <a:off x="7804096" y="3069033"/>
              <a:ext cx="3364868" cy="317446"/>
              <a:chOff x="1226772" y="5550972"/>
              <a:chExt cx="2271159" cy="317446"/>
            </a:xfrm>
          </p:grpSpPr>
          <p:grpSp>
            <p:nvGrpSpPr>
              <p:cNvPr id="47" name="Groupe 46">
                <a:extLst>
                  <a:ext uri="{FF2B5EF4-FFF2-40B4-BE49-F238E27FC236}">
                    <a16:creationId xmlns:a16="http://schemas.microsoft.com/office/drawing/2014/main" id="{F84C7D26-83AB-DBE7-289E-AFF7B9B13790}"/>
                  </a:ext>
                </a:extLst>
              </p:cNvPr>
              <p:cNvGrpSpPr/>
              <p:nvPr/>
            </p:nvGrpSpPr>
            <p:grpSpPr>
              <a:xfrm>
                <a:off x="1226772" y="5550972"/>
                <a:ext cx="2271159" cy="317446"/>
                <a:chOff x="3378848" y="4848046"/>
                <a:chExt cx="2733174" cy="346215"/>
              </a:xfrm>
            </p:grpSpPr>
            <p:sp>
              <p:nvSpPr>
                <p:cNvPr id="49" name="Rectangle : coins arrondis 48">
                  <a:extLst>
                    <a:ext uri="{FF2B5EF4-FFF2-40B4-BE49-F238E27FC236}">
                      <a16:creationId xmlns:a16="http://schemas.microsoft.com/office/drawing/2014/main" id="{A4A99A2F-3E86-BD4B-62EB-0B78579F4933}"/>
                    </a:ext>
                  </a:extLst>
                </p:cNvPr>
                <p:cNvSpPr/>
                <p:nvPr/>
              </p:nvSpPr>
              <p:spPr>
                <a:xfrm>
                  <a:off x="3378848" y="4850706"/>
                  <a:ext cx="2733174" cy="341533"/>
                </a:xfrm>
                <a:prstGeom prst="roundRect">
                  <a:avLst>
                    <a:gd name="adj" fmla="val 17116"/>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r>
                    <a:rPr lang="fr-FR" sz="900">
                      <a:solidFill>
                        <a:schemeClr val="tx1"/>
                      </a:solidFill>
                      <a:latin typeface="Poppins" panose="020B0604020202020204" charset="0"/>
                      <a:cs typeface="Poppins" panose="020B0604020202020204" charset="0"/>
                    </a:rPr>
                    <a:t>Note</a:t>
                  </a:r>
                  <a:endParaRPr lang="fr-FR" sz="1000">
                    <a:solidFill>
                      <a:schemeClr val="tx1"/>
                    </a:solidFill>
                    <a:latin typeface="Poppins" panose="020B0604020202020204" charset="0"/>
                    <a:cs typeface="Poppins" panose="020B0604020202020204" charset="0"/>
                  </a:endParaRPr>
                </a:p>
                <a:p>
                  <a:pPr marL="715963"/>
                  <a:r>
                    <a:rPr lang="fr-FR" sz="800">
                      <a:solidFill>
                        <a:schemeClr val="tx1">
                          <a:lumMod val="50000"/>
                          <a:lumOff val="50000"/>
                        </a:schemeClr>
                      </a:solidFill>
                      <a:latin typeface="Poppins" panose="020B0604020202020204" charset="0"/>
                      <a:cs typeface="Poppins" panose="020B0604020202020204" charset="0"/>
                    </a:rPr>
                    <a:t>Texte</a:t>
                  </a:r>
                </a:p>
              </p:txBody>
            </p:sp>
            <p:sp>
              <p:nvSpPr>
                <p:cNvPr id="50" name="Rectangle : coins arrondis 49">
                  <a:extLst>
                    <a:ext uri="{FF2B5EF4-FFF2-40B4-BE49-F238E27FC236}">
                      <a16:creationId xmlns:a16="http://schemas.microsoft.com/office/drawing/2014/main" id="{216F2A6C-5A43-5806-DE4E-65916FC2825E}"/>
                    </a:ext>
                  </a:extLst>
                </p:cNvPr>
                <p:cNvSpPr/>
                <p:nvPr/>
              </p:nvSpPr>
              <p:spPr>
                <a:xfrm>
                  <a:off x="3378848" y="4852728"/>
                  <a:ext cx="290635" cy="341533"/>
                </a:xfrm>
                <a:prstGeom prst="roundRect">
                  <a:avLst/>
                </a:prstGeom>
                <a:solidFill>
                  <a:srgbClr val="D8DD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endParaRPr lang="fr-FR" sz="800" dirty="0">
                    <a:solidFill>
                      <a:schemeClr val="tx1">
                        <a:lumMod val="50000"/>
                        <a:lumOff val="50000"/>
                      </a:schemeClr>
                    </a:solidFill>
                    <a:latin typeface="Poppins" panose="020B0604020202020204" charset="0"/>
                    <a:cs typeface="Poppins" panose="020B0604020202020204" charset="0"/>
                  </a:endParaRPr>
                </a:p>
              </p:txBody>
            </p:sp>
            <p:sp>
              <p:nvSpPr>
                <p:cNvPr id="51" name="Rectangle 50">
                  <a:extLst>
                    <a:ext uri="{FF2B5EF4-FFF2-40B4-BE49-F238E27FC236}">
                      <a16:creationId xmlns:a16="http://schemas.microsoft.com/office/drawing/2014/main" id="{6EB1F6E3-C096-AC2E-7258-5D6524F20A1F}"/>
                    </a:ext>
                  </a:extLst>
                </p:cNvPr>
                <p:cNvSpPr/>
                <p:nvPr/>
              </p:nvSpPr>
              <p:spPr>
                <a:xfrm>
                  <a:off x="4025987" y="4848046"/>
                  <a:ext cx="1954661" cy="34153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api</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/v1.1/</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payins</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cardpayments</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p:txBody>
            </p:sp>
          </p:grpSp>
          <p:pic>
            <p:nvPicPr>
              <p:cNvPr id="48" name="Picture 4" descr="Afficher l’image source">
                <a:extLst>
                  <a:ext uri="{FF2B5EF4-FFF2-40B4-BE49-F238E27FC236}">
                    <a16:creationId xmlns:a16="http://schemas.microsoft.com/office/drawing/2014/main" id="{FEA25B29-3BD2-BD4E-6AB0-C2EB7C174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911" y="5612157"/>
                <a:ext cx="144305" cy="209063"/>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 coins arrondis 45">
              <a:extLst>
                <a:ext uri="{FF2B5EF4-FFF2-40B4-BE49-F238E27FC236}">
                  <a16:creationId xmlns:a16="http://schemas.microsoft.com/office/drawing/2014/main" id="{BD15D08F-18EA-C69C-1AB8-4E87042B925C}"/>
                </a:ext>
              </a:extLst>
            </p:cNvPr>
            <p:cNvSpPr/>
            <p:nvPr/>
          </p:nvSpPr>
          <p:spPr>
            <a:xfrm>
              <a:off x="8206267" y="3114386"/>
              <a:ext cx="378430" cy="191595"/>
            </a:xfrm>
            <a:prstGeom prst="roundRect">
              <a:avLst/>
            </a:prstGeom>
            <a:solidFill>
              <a:srgbClr val="00B050"/>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fr-FR" sz="1000" dirty="0">
                  <a:latin typeface="Poppins" panose="00000500000000000000" pitchFamily="2" charset="0"/>
                  <a:cs typeface="Poppins" panose="00000500000000000000" pitchFamily="2" charset="0"/>
                </a:rPr>
                <a:t>POST</a:t>
              </a:r>
            </a:p>
          </p:txBody>
        </p:sp>
      </p:grpSp>
      <p:grpSp>
        <p:nvGrpSpPr>
          <p:cNvPr id="39" name="Groupe 38">
            <a:extLst>
              <a:ext uri="{FF2B5EF4-FFF2-40B4-BE49-F238E27FC236}">
                <a16:creationId xmlns:a16="http://schemas.microsoft.com/office/drawing/2014/main" id="{8A56794F-5AE4-8EC4-1571-134CDA8F04B2}"/>
              </a:ext>
            </a:extLst>
          </p:cNvPr>
          <p:cNvGrpSpPr/>
          <p:nvPr/>
        </p:nvGrpSpPr>
        <p:grpSpPr>
          <a:xfrm>
            <a:off x="6024724" y="273716"/>
            <a:ext cx="5921621" cy="467527"/>
            <a:chOff x="2926871" y="457835"/>
            <a:chExt cx="5921621" cy="467527"/>
          </a:xfrm>
        </p:grpSpPr>
        <p:pic>
          <p:nvPicPr>
            <p:cNvPr id="52" name="Image 51">
              <a:extLst>
                <a:ext uri="{FF2B5EF4-FFF2-40B4-BE49-F238E27FC236}">
                  <a16:creationId xmlns:a16="http://schemas.microsoft.com/office/drawing/2014/main" id="{CA4B6DE8-F9AA-531E-DC59-86DDF862FD11}"/>
                </a:ext>
              </a:extLst>
            </p:cNvPr>
            <p:cNvPicPr>
              <a:picLocks noChangeAspect="1"/>
            </p:cNvPicPr>
            <p:nvPr/>
          </p:nvPicPr>
          <p:blipFill>
            <a:blip r:embed="rId4"/>
            <a:stretch>
              <a:fillRect/>
            </a:stretch>
          </p:blipFill>
          <p:spPr>
            <a:xfrm>
              <a:off x="7116672" y="608718"/>
              <a:ext cx="980521" cy="283572"/>
            </a:xfrm>
            <a:prstGeom prst="rect">
              <a:avLst/>
            </a:prstGeom>
          </p:spPr>
        </p:pic>
        <p:pic>
          <p:nvPicPr>
            <p:cNvPr id="53" name="Picture 2">
              <a:extLst>
                <a:ext uri="{FF2B5EF4-FFF2-40B4-BE49-F238E27FC236}">
                  <a16:creationId xmlns:a16="http://schemas.microsoft.com/office/drawing/2014/main" id="{E7802C25-E3D7-7B9E-0B02-3DED46E580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6084" y="603656"/>
              <a:ext cx="814468" cy="28357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Bâtiment de la banque - Icônes bâtiments gratuites">
              <a:extLst>
                <a:ext uri="{FF2B5EF4-FFF2-40B4-BE49-F238E27FC236}">
                  <a16:creationId xmlns:a16="http://schemas.microsoft.com/office/drawing/2014/main" id="{A2E35476-859D-EE02-4698-858CB8D335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1242" y="528112"/>
              <a:ext cx="397250" cy="39725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Comment vérifier si un compte utilisateur est un compte administrateur sous  Windows 10 ?">
              <a:extLst>
                <a:ext uri="{FF2B5EF4-FFF2-40B4-BE49-F238E27FC236}">
                  <a16:creationId xmlns:a16="http://schemas.microsoft.com/office/drawing/2014/main" id="{DEE33601-20CF-7E6E-553D-FDA5DE0367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6871" y="457835"/>
              <a:ext cx="511363" cy="459579"/>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 coins arrondis 55">
              <a:extLst>
                <a:ext uri="{FF2B5EF4-FFF2-40B4-BE49-F238E27FC236}">
                  <a16:creationId xmlns:a16="http://schemas.microsoft.com/office/drawing/2014/main" id="{7DE68E16-B2EF-E37E-6105-3CE07A61F6C5}"/>
                </a:ext>
              </a:extLst>
            </p:cNvPr>
            <p:cNvSpPr/>
            <p:nvPr/>
          </p:nvSpPr>
          <p:spPr>
            <a:xfrm>
              <a:off x="4294370" y="571768"/>
              <a:ext cx="923295" cy="307495"/>
            </a:xfrm>
            <a:prstGeom prst="roundRect">
              <a:avLst/>
            </a:prstGeom>
            <a:noFill/>
            <a:ln>
              <a:solidFill>
                <a:srgbClr val="D8DDE7"/>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400" dirty="0">
                  <a:solidFill>
                    <a:srgbClr val="C22B02"/>
                  </a:solidFill>
                  <a:latin typeface="Poppins SemiBold" panose="00000700000000000000" pitchFamily="2" charset="0"/>
                  <a:cs typeface="Poppins SemiBold" panose="00000700000000000000" pitchFamily="2" charset="0"/>
                </a:rPr>
                <a:t>PARTNER</a:t>
              </a:r>
            </a:p>
          </p:txBody>
        </p:sp>
      </p:grpSp>
      <p:pic>
        <p:nvPicPr>
          <p:cNvPr id="7" name="Image 6">
            <a:extLst>
              <a:ext uri="{FF2B5EF4-FFF2-40B4-BE49-F238E27FC236}">
                <a16:creationId xmlns:a16="http://schemas.microsoft.com/office/drawing/2014/main" id="{F57C3F26-1ED8-6E79-499C-1D5F3AF746A7}"/>
              </a:ext>
            </a:extLst>
          </p:cNvPr>
          <p:cNvPicPr>
            <a:picLocks noChangeAspect="1"/>
          </p:cNvPicPr>
          <p:nvPr/>
        </p:nvPicPr>
        <p:blipFill>
          <a:blip r:embed="rId8"/>
          <a:stretch>
            <a:fillRect/>
          </a:stretch>
        </p:blipFill>
        <p:spPr>
          <a:xfrm>
            <a:off x="6096000" y="772167"/>
            <a:ext cx="5886687" cy="5930618"/>
          </a:xfrm>
          <a:prstGeom prst="rect">
            <a:avLst/>
          </a:prstGeom>
        </p:spPr>
      </p:pic>
    </p:spTree>
    <p:extLst>
      <p:ext uri="{BB962C8B-B14F-4D97-AF65-F5344CB8AC3E}">
        <p14:creationId xmlns:p14="http://schemas.microsoft.com/office/powerpoint/2010/main" val="378351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88D395-0555-458C-894B-56979A99488B}"/>
              </a:ext>
            </a:extLst>
          </p:cNvPr>
          <p:cNvSpPr>
            <a:spLocks noGrp="1"/>
          </p:cNvSpPr>
          <p:nvPr>
            <p:ph type="title"/>
          </p:nvPr>
        </p:nvSpPr>
        <p:spPr>
          <a:xfrm>
            <a:off x="1027480" y="313068"/>
            <a:ext cx="10285576" cy="1325563"/>
          </a:xfrm>
        </p:spPr>
        <p:txBody>
          <a:bodyPr/>
          <a:lstStyle/>
          <a:p>
            <a:r>
              <a:rPr lang="fr-FR" dirty="0" err="1"/>
              <a:t>TopUP</a:t>
            </a:r>
            <a:r>
              <a:rPr lang="fr-FR" dirty="0"/>
              <a:t> </a:t>
            </a:r>
            <a:r>
              <a:rPr lang="fr-FR" dirty="0" err="1"/>
              <a:t>my</a:t>
            </a:r>
            <a:r>
              <a:rPr lang="fr-FR" dirty="0"/>
              <a:t> </a:t>
            </a:r>
            <a:r>
              <a:rPr lang="fr-FR" dirty="0" err="1"/>
              <a:t>account</a:t>
            </a:r>
            <a:endParaRPr lang="fr-FR" dirty="0"/>
          </a:p>
        </p:txBody>
      </p:sp>
      <p:sp>
        <p:nvSpPr>
          <p:cNvPr id="4" name="Espace réservé du contenu 2">
            <a:extLst>
              <a:ext uri="{FF2B5EF4-FFF2-40B4-BE49-F238E27FC236}">
                <a16:creationId xmlns:a16="http://schemas.microsoft.com/office/drawing/2014/main" id="{ECCF9BCE-3FC7-4775-9F41-418BFB2BD5F7}"/>
              </a:ext>
            </a:extLst>
          </p:cNvPr>
          <p:cNvSpPr>
            <a:spLocks noGrp="1"/>
          </p:cNvSpPr>
          <p:nvPr>
            <p:ph idx="1"/>
          </p:nvPr>
        </p:nvSpPr>
        <p:spPr>
          <a:xfrm>
            <a:off x="1068228" y="1199618"/>
            <a:ext cx="4501991" cy="334558"/>
          </a:xfrm>
        </p:spPr>
        <p:txBody>
          <a:bodyPr>
            <a:normAutofit fontScale="92500"/>
          </a:bodyPr>
          <a:lstStyle/>
          <a:p>
            <a:pPr marL="0" indent="0">
              <a:buNone/>
            </a:pPr>
            <a:r>
              <a:rPr lang="fr-FR" dirty="0" err="1">
                <a:latin typeface="Poppins SemiBold" panose="00000700000000000000" pitchFamily="2" charset="0"/>
                <a:cs typeface="Poppins SemiBold" panose="00000700000000000000" pitchFamily="2" charset="0"/>
              </a:rPr>
              <a:t>With</a:t>
            </a:r>
            <a:r>
              <a:rPr lang="fr-FR" dirty="0">
                <a:latin typeface="Poppins SemiBold" panose="00000700000000000000" pitchFamily="2" charset="0"/>
                <a:cs typeface="Poppins SemiBold" panose="00000700000000000000" pitchFamily="2" charset="0"/>
              </a:rPr>
              <a:t> </a:t>
            </a:r>
            <a:r>
              <a:rPr lang="fr-FR" dirty="0" err="1">
                <a:latin typeface="Poppins SemiBold" panose="00000700000000000000" pitchFamily="2" charset="0"/>
                <a:cs typeface="Poppins SemiBold" panose="00000700000000000000" pitchFamily="2" charset="0"/>
              </a:rPr>
              <a:t>my</a:t>
            </a:r>
            <a:r>
              <a:rPr lang="fr-FR" dirty="0">
                <a:latin typeface="Poppins SemiBold" panose="00000700000000000000" pitchFamily="2" charset="0"/>
                <a:cs typeface="Poppins SemiBold" panose="00000700000000000000" pitchFamily="2" charset="0"/>
              </a:rPr>
              <a:t> </a:t>
            </a:r>
            <a:r>
              <a:rPr lang="fr-FR" dirty="0" err="1">
                <a:latin typeface="Poppins SemiBold" panose="00000700000000000000" pitchFamily="2" charset="0"/>
                <a:cs typeface="Poppins SemiBold" panose="00000700000000000000" pitchFamily="2" charset="0"/>
              </a:rPr>
              <a:t>bank</a:t>
            </a:r>
            <a:r>
              <a:rPr lang="fr-FR" dirty="0">
                <a:latin typeface="Poppins SemiBold" panose="00000700000000000000" pitchFamily="2" charset="0"/>
                <a:cs typeface="Poppins SemiBold" panose="00000700000000000000" pitchFamily="2" charset="0"/>
              </a:rPr>
              <a:t> </a:t>
            </a:r>
            <a:r>
              <a:rPr lang="fr-FR" dirty="0" err="1">
                <a:latin typeface="Poppins SemiBold" panose="00000700000000000000" pitchFamily="2" charset="0"/>
                <a:cs typeface="Poppins SemiBold" panose="00000700000000000000" pitchFamily="2" charset="0"/>
              </a:rPr>
              <a:t>card</a:t>
            </a:r>
            <a:r>
              <a:rPr lang="fr-FR" dirty="0">
                <a:latin typeface="Poppins SemiBold" panose="00000700000000000000" pitchFamily="2" charset="0"/>
                <a:cs typeface="Poppins SemiBold" panose="00000700000000000000" pitchFamily="2" charset="0"/>
              </a:rPr>
              <a:t> and 3DS + </a:t>
            </a:r>
            <a:r>
              <a:rPr lang="fr-FR" dirty="0" err="1">
                <a:latin typeface="Poppins SemiBold" panose="00000700000000000000" pitchFamily="2" charset="0"/>
                <a:cs typeface="Poppins SemiBold" panose="00000700000000000000" pitchFamily="2" charset="0"/>
              </a:rPr>
              <a:t>subscription</a:t>
            </a:r>
            <a:endParaRPr lang="fr-FR" dirty="0">
              <a:latin typeface="Poppins SemiBold" panose="00000700000000000000" pitchFamily="2" charset="0"/>
              <a:cs typeface="Poppins SemiBold" panose="00000700000000000000" pitchFamily="2" charset="0"/>
            </a:endParaRPr>
          </a:p>
        </p:txBody>
      </p:sp>
      <p:sp>
        <p:nvSpPr>
          <p:cNvPr id="17" name="Rectangle 6">
            <a:extLst>
              <a:ext uri="{FF2B5EF4-FFF2-40B4-BE49-F238E27FC236}">
                <a16:creationId xmlns:a16="http://schemas.microsoft.com/office/drawing/2014/main" id="{5B02C6FB-566C-2049-8202-7315E304025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5" name="Rectangle 8">
            <a:extLst>
              <a:ext uri="{FF2B5EF4-FFF2-40B4-BE49-F238E27FC236}">
                <a16:creationId xmlns:a16="http://schemas.microsoft.com/office/drawing/2014/main" id="{9094A014-C78D-1744-E305-A9409350ED0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3" name="Rectangle 2">
            <a:extLst>
              <a:ext uri="{FF2B5EF4-FFF2-40B4-BE49-F238E27FC236}">
                <a16:creationId xmlns:a16="http://schemas.microsoft.com/office/drawing/2014/main" id="{D7CB972F-EFD2-5996-8289-EC30FA4D2381}"/>
              </a:ext>
            </a:extLst>
          </p:cNvPr>
          <p:cNvSpPr/>
          <p:nvPr/>
        </p:nvSpPr>
        <p:spPr>
          <a:xfrm>
            <a:off x="9528202" y="84524"/>
            <a:ext cx="2529355" cy="102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562EC07B-4DAF-A35F-92D2-48653982C4F5}"/>
              </a:ext>
            </a:extLst>
          </p:cNvPr>
          <p:cNvSpPr txBox="1"/>
          <p:nvPr/>
        </p:nvSpPr>
        <p:spPr>
          <a:xfrm>
            <a:off x="80301" y="1664502"/>
            <a:ext cx="5944423" cy="1246495"/>
          </a:xfrm>
          <a:prstGeom prst="rect">
            <a:avLst/>
          </a:prstGeom>
          <a:noFill/>
        </p:spPr>
        <p:txBody>
          <a:bodyPr wrap="square">
            <a:spAutoFit/>
          </a:bodyPr>
          <a:lstStyle/>
          <a:p>
            <a:pPr algn="just">
              <a:spcBef>
                <a:spcPts val="600"/>
              </a:spcBef>
            </a:pPr>
            <a:r>
              <a:rPr lang="en-US" sz="1000" dirty="0">
                <a:effectLst/>
                <a:latin typeface="Poppins" panose="00000500000000000000" pitchFamily="2" charset="0"/>
                <a:ea typeface="Times New Roman" panose="02020603050405020304" pitchFamily="18" charset="0"/>
                <a:cs typeface="Poppins" panose="00000500000000000000" pitchFamily="2" charset="0"/>
              </a:rPr>
              <a:t>This endpoint is used to create top up request with 3DS v2. The holder of the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Xpollens</a:t>
            </a:r>
            <a:r>
              <a:rPr lang="en-US" sz="1000" dirty="0">
                <a:effectLst/>
                <a:latin typeface="Poppins" panose="00000500000000000000" pitchFamily="2" charset="0"/>
                <a:ea typeface="Times New Roman" panose="02020603050405020304" pitchFamily="18" charset="0"/>
                <a:cs typeface="Poppins" panose="00000500000000000000" pitchFamily="2" charset="0"/>
              </a:rPr>
              <a:t> account can add money to his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Xpollens</a:t>
            </a:r>
            <a:r>
              <a:rPr lang="en-US" sz="1000" dirty="0">
                <a:effectLst/>
                <a:latin typeface="Poppins" panose="00000500000000000000" pitchFamily="2" charset="0"/>
                <a:ea typeface="Times New Roman" panose="02020603050405020304" pitchFamily="18" charset="0"/>
                <a:cs typeface="Poppins" panose="00000500000000000000" pitchFamily="2" charset="0"/>
              </a:rPr>
              <a:t> account using his bank card. Thus, he will debit his bank account and credit his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Xpollens</a:t>
            </a:r>
            <a:r>
              <a:rPr lang="en-US" sz="1000" dirty="0">
                <a:effectLst/>
                <a:latin typeface="Poppins" panose="00000500000000000000" pitchFamily="2" charset="0"/>
                <a:ea typeface="Times New Roman" panose="02020603050405020304" pitchFamily="18" charset="0"/>
                <a:cs typeface="Poppins" panose="00000500000000000000" pitchFamily="2" charset="0"/>
              </a:rPr>
              <a:t> account with the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topup</a:t>
            </a:r>
            <a:r>
              <a:rPr lang="en-US" sz="1000" dirty="0">
                <a:effectLst/>
                <a:latin typeface="Poppins" panose="00000500000000000000" pitchFamily="2" charset="0"/>
                <a:ea typeface="Times New Roman" panose="02020603050405020304" pitchFamily="18" charset="0"/>
                <a:cs typeface="Poppins" panose="00000500000000000000" pitchFamily="2" charset="0"/>
              </a:rPr>
              <a:t>. If fees must be attached to this transaction, you can fill in the "Fee" parameter in the body of the request with the amount of the fees. The bank card holder will be debited for the "</a:t>
            </a:r>
            <a:r>
              <a:rPr lang="en-US" sz="1000" dirty="0" err="1">
                <a:effectLst/>
                <a:latin typeface="Poppins" panose="00000500000000000000" pitchFamily="2" charset="0"/>
                <a:ea typeface="Times New Roman" panose="02020603050405020304" pitchFamily="18" charset="0"/>
                <a:cs typeface="Poppins" panose="00000500000000000000" pitchFamily="2" charset="0"/>
              </a:rPr>
              <a:t>Amount+Fee</a:t>
            </a:r>
            <a:r>
              <a:rPr lang="en-US" sz="1000" dirty="0">
                <a:effectLst/>
                <a:latin typeface="Poppins" panose="00000500000000000000" pitchFamily="2" charset="0"/>
                <a:ea typeface="Times New Roman" panose="02020603050405020304" pitchFamily="18" charset="0"/>
                <a:cs typeface="Poppins" panose="00000500000000000000" pitchFamily="2" charset="0"/>
              </a:rPr>
              <a:t>“</a:t>
            </a:r>
          </a:p>
          <a:p>
            <a:pPr algn="just">
              <a:spcBef>
                <a:spcPts val="600"/>
              </a:spcBef>
            </a:pPr>
            <a:r>
              <a:rPr lang="en-US" sz="1000" b="0" i="0" dirty="0">
                <a:solidFill>
                  <a:srgbClr val="444444"/>
                </a:solidFill>
                <a:effectLst/>
                <a:latin typeface="Poppins" panose="00000500000000000000" pitchFamily="2" charset="0"/>
              </a:rPr>
              <a:t>You can also request </a:t>
            </a:r>
            <a:r>
              <a:rPr lang="en-US" sz="1000" b="1" i="0" dirty="0">
                <a:solidFill>
                  <a:srgbClr val="444444"/>
                </a:solidFill>
                <a:effectLst/>
                <a:latin typeface="Poppins" panose="00000500000000000000" pitchFamily="2" charset="0"/>
              </a:rPr>
              <a:t>a payment by subscription for recurring payment </a:t>
            </a:r>
            <a:r>
              <a:rPr lang="en-US" sz="1000" b="0" i="0" dirty="0">
                <a:solidFill>
                  <a:srgbClr val="444444"/>
                </a:solidFill>
                <a:effectLst/>
                <a:latin typeface="Poppins" panose="00000500000000000000" pitchFamily="2" charset="0"/>
              </a:rPr>
              <a:t>by using the subscription mode parameter. Thus, no authentication is requested</a:t>
            </a:r>
            <a:endParaRPr lang="fr-FR" sz="1000" dirty="0">
              <a:effectLst/>
              <a:latin typeface="Poppins" panose="00000500000000000000" pitchFamily="2" charset="0"/>
              <a:ea typeface="Times New Roman" panose="02020603050405020304" pitchFamily="18" charset="0"/>
              <a:cs typeface="Poppins" panose="00000500000000000000" pitchFamily="2" charset="0"/>
            </a:endParaRPr>
          </a:p>
        </p:txBody>
      </p:sp>
      <p:sp>
        <p:nvSpPr>
          <p:cNvPr id="9" name="Rectangle : coins arrondis 8">
            <a:extLst>
              <a:ext uri="{FF2B5EF4-FFF2-40B4-BE49-F238E27FC236}">
                <a16:creationId xmlns:a16="http://schemas.microsoft.com/office/drawing/2014/main" id="{27639807-57C8-BCAB-2A97-4581F998EB62}"/>
              </a:ext>
            </a:extLst>
          </p:cNvPr>
          <p:cNvSpPr/>
          <p:nvPr/>
        </p:nvSpPr>
        <p:spPr>
          <a:xfrm>
            <a:off x="132522" y="4080791"/>
            <a:ext cx="5515803" cy="2624809"/>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fr-FR" sz="800" dirty="0">
                <a:latin typeface="Poppins" panose="00000500000000000000" pitchFamily="2" charset="0"/>
                <a:cs typeface="Poppins" panose="00000500000000000000" pitchFamily="2" charset="0"/>
              </a:rPr>
              <a:t>{"Message":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OrderId</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UrlReturn</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Status</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ExecMessage</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ExecCode</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AuthenticationFormHtml</a:t>
            </a:r>
            <a:r>
              <a:rPr lang="fr-FR" sz="800" dirty="0">
                <a:latin typeface="Poppins" panose="00000500000000000000" pitchFamily="2" charset="0"/>
                <a:cs typeface="Poppins" panose="00000500000000000000" pitchFamily="2" charset="0"/>
              </a:rPr>
              <a:t>": "string",</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TermsAndConditionsValidationDate</a:t>
            </a:r>
            <a:r>
              <a:rPr lang="fr-FR" sz="800" dirty="0">
                <a:latin typeface="Poppins" panose="00000500000000000000" pitchFamily="2" charset="0"/>
                <a:cs typeface="Poppins" panose="00000500000000000000" pitchFamily="2" charset="0"/>
              </a:rPr>
              <a:t>": "1970-01-01T00:00:00.000Z",</a:t>
            </a:r>
          </a:p>
          <a:p>
            <a:r>
              <a:rPr lang="fr-FR" sz="800" dirty="0">
                <a:latin typeface="Poppins" panose="00000500000000000000" pitchFamily="2" charset="0"/>
                <a:cs typeface="Poppins" panose="00000500000000000000" pitchFamily="2" charset="0"/>
              </a:rPr>
              <a:t>  "Payer": { "Name": "string",  "Email": "string", "</a:t>
            </a:r>
            <a:r>
              <a:rPr lang="fr-FR" sz="800" dirty="0" err="1">
                <a:latin typeface="Poppins" panose="00000500000000000000" pitchFamily="2" charset="0"/>
                <a:cs typeface="Poppins" panose="00000500000000000000" pitchFamily="2" charset="0"/>
              </a:rPr>
              <a:t>UserAgent</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UrlReferrer</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IpAddress</a:t>
            </a:r>
            <a:r>
              <a:rPr lang="fr-FR" sz="800" dirty="0">
                <a:latin typeface="Poppins" panose="00000500000000000000" pitchFamily="2" charset="0"/>
                <a:cs typeface="Poppins" panose="00000500000000000000" pitchFamily="2" charset="0"/>
              </a:rPr>
              <a:t>": "string" },</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Card</a:t>
            </a:r>
            <a:r>
              <a:rPr lang="fr-FR" sz="800" dirty="0">
                <a:latin typeface="Poppins" panose="00000500000000000000" pitchFamily="2" charset="0"/>
                <a:cs typeface="Poppins" panose="00000500000000000000" pitchFamily="2" charset="0"/>
              </a:rPr>
              <a:t>": { </a:t>
            </a:r>
            <a:r>
              <a:rPr lang="fr-FR" sz="800" dirty="0">
                <a:solidFill>
                  <a:srgbClr val="0070C0"/>
                </a:solidFill>
                <a:latin typeface="Poppins" panose="00000500000000000000" pitchFamily="2" charset="0"/>
                <a:cs typeface="Poppins" panose="00000500000000000000" pitchFamily="2" charset="0"/>
              </a:rPr>
              <a:t>"</a:t>
            </a:r>
            <a:r>
              <a:rPr lang="fr-FR" sz="800" dirty="0" err="1">
                <a:solidFill>
                  <a:srgbClr val="0070C0"/>
                </a:solidFill>
                <a:highlight>
                  <a:srgbClr val="FFFF00"/>
                </a:highlight>
                <a:latin typeface="Poppins" panose="00000500000000000000" pitchFamily="2" charset="0"/>
                <a:cs typeface="Poppins" panose="00000500000000000000" pitchFamily="2" charset="0"/>
              </a:rPr>
              <a:t>HFToken</a:t>
            </a:r>
            <a:r>
              <a:rPr lang="fr-FR" sz="800" dirty="0">
                <a:solidFill>
                  <a:srgbClr val="0070C0"/>
                </a:solidFill>
                <a:highlight>
                  <a:srgbClr val="FFFF00"/>
                </a:highlight>
                <a:latin typeface="Poppins" panose="00000500000000000000" pitchFamily="2" charset="0"/>
                <a:cs typeface="Poppins" panose="00000500000000000000" pitchFamily="2" charset="0"/>
              </a:rPr>
              <a:t>": "string", </a:t>
            </a:r>
            <a:r>
              <a:rPr lang="fr-FR" sz="800" dirty="0">
                <a:solidFill>
                  <a:srgbClr val="0070C0"/>
                </a:solidFill>
                <a:latin typeface="Poppins" panose="00000500000000000000" pitchFamily="2" charset="0"/>
                <a:cs typeface="Poppins" panose="00000500000000000000" pitchFamily="2" charset="0"/>
              </a:rPr>
              <a:t>"</a:t>
            </a:r>
            <a:r>
              <a:rPr lang="fr-FR" sz="800" dirty="0" err="1">
                <a:solidFill>
                  <a:srgbClr val="0070C0"/>
                </a:solidFill>
                <a:highlight>
                  <a:srgbClr val="FFFF00"/>
                </a:highlight>
                <a:latin typeface="Poppins" panose="00000500000000000000" pitchFamily="2" charset="0"/>
                <a:cs typeface="Poppins" panose="00000500000000000000" pitchFamily="2" charset="0"/>
              </a:rPr>
              <a:t>AppCardId</a:t>
            </a:r>
            <a:r>
              <a:rPr lang="fr-FR" sz="800" dirty="0">
                <a:solidFill>
                  <a:srgbClr val="0070C0"/>
                </a:solidFill>
                <a:highlight>
                  <a:srgbClr val="FFFF00"/>
                </a:highlight>
                <a:latin typeface="Poppins" panose="00000500000000000000" pitchFamily="2" charset="0"/>
                <a:cs typeface="Poppins" panose="00000500000000000000" pitchFamily="2" charset="0"/>
              </a:rPr>
              <a:t>": "string", </a:t>
            </a:r>
            <a:r>
              <a:rPr lang="fr-FR" sz="800" dirty="0">
                <a:latin typeface="Poppins" panose="00000500000000000000" pitchFamily="2" charset="0"/>
                <a:cs typeface="Poppins" panose="00000500000000000000" pitchFamily="2" charset="0"/>
              </a:rPr>
              <a:t>"</a:t>
            </a:r>
            <a:r>
              <a:rPr lang="fr-FR" sz="800" dirty="0" err="1">
                <a:latin typeface="Poppins" panose="00000500000000000000" pitchFamily="2" charset="0"/>
                <a:cs typeface="Poppins" panose="00000500000000000000" pitchFamily="2" charset="0"/>
              </a:rPr>
              <a:t>Status</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Hint</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ExpiryDate</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IsActive</a:t>
            </a:r>
            <a:r>
              <a:rPr lang="fr-FR" sz="800" dirty="0">
                <a:latin typeface="Poppins" panose="00000500000000000000" pitchFamily="2" charset="0"/>
                <a:cs typeface="Poppins" panose="00000500000000000000" pitchFamily="2" charset="0"/>
              </a:rPr>
              <a:t>": false },</a:t>
            </a:r>
          </a:p>
          <a:p>
            <a:r>
              <a:rPr lang="fr-FR" sz="800" dirty="0">
                <a:latin typeface="Poppins" panose="00000500000000000000" pitchFamily="2" charset="0"/>
                <a:cs typeface="Poppins" panose="00000500000000000000" pitchFamily="2" charset="0"/>
              </a:rPr>
              <a:t>  "Payments": [{"</a:t>
            </a:r>
            <a:r>
              <a:rPr lang="fr-FR" sz="800" dirty="0" err="1">
                <a:latin typeface="Poppins" panose="00000500000000000000" pitchFamily="2" charset="0"/>
                <a:cs typeface="Poppins" panose="00000500000000000000" pitchFamily="2" charset="0"/>
              </a:rPr>
              <a:t>OrderId</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Amount</a:t>
            </a:r>
            <a:r>
              <a:rPr lang="fr-FR" sz="800" dirty="0">
                <a:latin typeface="Poppins" panose="00000500000000000000" pitchFamily="2" charset="0"/>
                <a:cs typeface="Poppins" panose="00000500000000000000" pitchFamily="2" charset="0"/>
              </a:rPr>
              <a:t>": 0, "</a:t>
            </a:r>
            <a:r>
              <a:rPr lang="fr-FR" sz="800" dirty="0" err="1">
                <a:latin typeface="Poppins" panose="00000500000000000000" pitchFamily="2" charset="0"/>
                <a:cs typeface="Poppins" panose="00000500000000000000" pitchFamily="2" charset="0"/>
              </a:rPr>
              <a:t>Fee</a:t>
            </a:r>
            <a:r>
              <a:rPr lang="fr-FR" sz="800" dirty="0">
                <a:latin typeface="Poppins" panose="00000500000000000000" pitchFamily="2" charset="0"/>
                <a:cs typeface="Poppins" panose="00000500000000000000" pitchFamily="2" charset="0"/>
              </a:rPr>
              <a:t>": 0, "</a:t>
            </a:r>
            <a:r>
              <a:rPr lang="fr-FR" sz="800" dirty="0" err="1">
                <a:latin typeface="Poppins" panose="00000500000000000000" pitchFamily="2" charset="0"/>
                <a:cs typeface="Poppins" panose="00000500000000000000" pitchFamily="2" charset="0"/>
              </a:rPr>
              <a:t>Beneficiary</a:t>
            </a:r>
            <a:r>
              <a:rPr lang="fr-FR" sz="800" dirty="0">
                <a:latin typeface="Poppins" panose="00000500000000000000" pitchFamily="2" charset="0"/>
                <a:cs typeface="Poppins" panose="00000500000000000000" pitchFamily="2" charset="0"/>
              </a:rPr>
              <a:t>": { "</a:t>
            </a:r>
            <a:r>
              <a:rPr lang="fr-FR" sz="800" dirty="0" err="1">
                <a:latin typeface="Poppins" panose="00000500000000000000" pitchFamily="2" charset="0"/>
                <a:cs typeface="Poppins" panose="00000500000000000000" pitchFamily="2" charset="0"/>
              </a:rPr>
              <a:t>AppAccountId</a:t>
            </a:r>
            <a:r>
              <a:rPr lang="fr-FR" sz="800" dirty="0">
                <a:latin typeface="Poppins" panose="00000500000000000000" pitchFamily="2" charset="0"/>
                <a:cs typeface="Poppins" panose="00000500000000000000" pitchFamily="2" charset="0"/>
              </a:rPr>
              <a:t>": "string"}, "Message": 	"string", "</a:t>
            </a:r>
            <a:r>
              <a:rPr lang="fr-FR" sz="800" dirty="0" err="1">
                <a:latin typeface="Poppins" panose="00000500000000000000" pitchFamily="2" charset="0"/>
                <a:cs typeface="Poppins" panose="00000500000000000000" pitchFamily="2" charset="0"/>
              </a:rPr>
              <a:t>Status</a:t>
            </a:r>
            <a:r>
              <a:rPr lang="fr-FR" sz="800" dirty="0">
                <a:latin typeface="Poppins" panose="00000500000000000000" pitchFamily="2" charset="0"/>
                <a:cs typeface="Poppins" panose="00000500000000000000" pitchFamily="2" charset="0"/>
              </a:rPr>
              <a:t>": "string" } ],</a:t>
            </a:r>
          </a:p>
          <a:p>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DalenysData</a:t>
            </a:r>
            <a:r>
              <a:rPr lang="fr-FR" sz="800" dirty="0">
                <a:latin typeface="Poppins" panose="00000500000000000000" pitchFamily="2" charset="0"/>
                <a:cs typeface="Poppins" panose="00000500000000000000" pitchFamily="2" charset="0"/>
              </a:rPr>
              <a:t>": {"</a:t>
            </a:r>
            <a:r>
              <a:rPr lang="fr-FR" sz="800" dirty="0" err="1">
                <a:latin typeface="Poppins" panose="00000500000000000000" pitchFamily="2" charset="0"/>
                <a:cs typeface="Poppins" panose="00000500000000000000" pitchFamily="2" charset="0"/>
              </a:rPr>
              <a:t>TransactionId</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ExecCode</a:t>
            </a:r>
            <a:r>
              <a:rPr lang="fr-FR" sz="800" dirty="0">
                <a:latin typeface="Poppins" panose="00000500000000000000" pitchFamily="2" charset="0"/>
                <a:cs typeface="Poppins" panose="00000500000000000000" pitchFamily="2" charset="0"/>
              </a:rPr>
              <a:t>": "string", "Message": "string", "Currency": "string", 	"</a:t>
            </a:r>
            <a:r>
              <a:rPr lang="fr-FR" sz="800" dirty="0" err="1">
                <a:latin typeface="Poppins" panose="00000500000000000000" pitchFamily="2" charset="0"/>
                <a:cs typeface="Poppins" panose="00000500000000000000" pitchFamily="2" charset="0"/>
              </a:rPr>
              <a:t>ThreeDSecure</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ThreeDSAuthenticationStatus</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AuthorizationNumber</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CardNetwork</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CardValidityDate</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CardCountry</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CardFullname</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CardThreeDSecureEnrolled</a:t>
            </a:r>
            <a:r>
              <a:rPr lang="fr-FR" sz="800" dirty="0">
                <a:latin typeface="Poppins" panose="00000500000000000000" pitchFamily="2" charset="0"/>
                <a:cs typeface="Poppins" panose="00000500000000000000" pitchFamily="2" charset="0"/>
              </a:rPr>
              <a:t>": "string",  	«</a:t>
            </a:r>
            <a:r>
              <a:rPr lang="fr-FR" sz="800" dirty="0" err="1">
                <a:latin typeface="Poppins" panose="00000500000000000000" pitchFamily="2" charset="0"/>
                <a:cs typeface="Poppins" panose="00000500000000000000" pitchFamily="2" charset="0"/>
              </a:rPr>
              <a:t>ThreeDSecureVersion</a:t>
            </a:r>
            <a:r>
              <a:rPr lang="fr-FR" sz="800" dirty="0">
                <a:latin typeface="Poppins" panose="00000500000000000000" pitchFamily="2" charset="0"/>
                <a:cs typeface="Poppins" panose="00000500000000000000" pitchFamily="2" charset="0"/>
              </a:rPr>
              <a:t>": 0,  "</a:t>
            </a:r>
            <a:r>
              <a:rPr lang="fr-FR" sz="800" dirty="0" err="1">
                <a:latin typeface="Poppins" panose="00000500000000000000" pitchFamily="2" charset="0"/>
                <a:cs typeface="Poppins" panose="00000500000000000000" pitchFamily="2" charset="0"/>
              </a:rPr>
              <a:t>ThreeDSGlobalStatus</a:t>
            </a:r>
            <a:r>
              <a:rPr lang="fr-FR" sz="800" dirty="0">
                <a:latin typeface="Poppins" panose="00000500000000000000" pitchFamily="2" charset="0"/>
                <a:cs typeface="Poppins" panose="00000500000000000000" pitchFamily="2" charset="0"/>
              </a:rPr>
              <a:t>": "string", "Version": "string", "</a:t>
            </a:r>
            <a:r>
              <a:rPr lang="fr-FR" sz="800" dirty="0" err="1">
                <a:latin typeface="Poppins" panose="00000500000000000000" pitchFamily="2" charset="0"/>
                <a:cs typeface="Poppins" panose="00000500000000000000" pitchFamily="2" charset="0"/>
              </a:rPr>
              <a:t>CardType</a:t>
            </a:r>
            <a:r>
              <a:rPr lang="fr-FR" sz="800" dirty="0">
                <a:latin typeface="Poppins" panose="00000500000000000000" pitchFamily="2" charset="0"/>
                <a:cs typeface="Poppins" panose="00000500000000000000" pitchFamily="2" charset="0"/>
              </a:rPr>
              <a:t>": "string" },</a:t>
            </a:r>
          </a:p>
          <a:p>
            <a:r>
              <a:rPr lang="fr-FR" sz="800" dirty="0">
                <a:solidFill>
                  <a:srgbClr val="0070C0"/>
                </a:solidFill>
                <a:latin typeface="Poppins" panose="00000500000000000000" pitchFamily="2" charset="0"/>
                <a:cs typeface="Poppins" panose="00000500000000000000" pitchFamily="2" charset="0"/>
              </a:rPr>
              <a:t> "</a:t>
            </a:r>
            <a:r>
              <a:rPr lang="fr-FR" sz="800" dirty="0" err="1">
                <a:solidFill>
                  <a:srgbClr val="0070C0"/>
                </a:solidFill>
                <a:highlight>
                  <a:srgbClr val="FFFF00"/>
                </a:highlight>
                <a:latin typeface="Poppins" panose="00000500000000000000" pitchFamily="2" charset="0"/>
                <a:cs typeface="Poppins" panose="00000500000000000000" pitchFamily="2" charset="0"/>
              </a:rPr>
              <a:t>SubscriptionTopUp</a:t>
            </a:r>
            <a:r>
              <a:rPr lang="fr-FR" sz="800" dirty="0">
                <a:solidFill>
                  <a:srgbClr val="0070C0"/>
                </a:solidFill>
                <a:highlight>
                  <a:srgbClr val="FFFF00"/>
                </a:highlight>
                <a:latin typeface="Poppins" panose="00000500000000000000" pitchFamily="2" charset="0"/>
                <a:cs typeface="Poppins" panose="00000500000000000000" pitchFamily="2" charset="0"/>
              </a:rPr>
              <a:t>": </a:t>
            </a:r>
            <a:r>
              <a:rPr lang="fr-FR" sz="800" dirty="0" err="1">
                <a:solidFill>
                  <a:srgbClr val="0070C0"/>
                </a:solidFill>
                <a:highlight>
                  <a:srgbClr val="FFFF00"/>
                </a:highlight>
                <a:latin typeface="Poppins" panose="00000500000000000000" pitchFamily="2" charset="0"/>
                <a:cs typeface="Poppins" panose="00000500000000000000" pitchFamily="2" charset="0"/>
              </a:rPr>
              <a:t>true</a:t>
            </a:r>
            <a:endParaRPr lang="fr-FR" sz="800" dirty="0">
              <a:solidFill>
                <a:srgbClr val="0070C0"/>
              </a:solidFill>
              <a:highlight>
                <a:srgbClr val="FFFF00"/>
              </a:highlight>
              <a:latin typeface="Poppins" panose="00000500000000000000" pitchFamily="2" charset="0"/>
              <a:cs typeface="Poppins" panose="00000500000000000000" pitchFamily="2" charset="0"/>
            </a:endParaRPr>
          </a:p>
          <a:p>
            <a:r>
              <a:rPr lang="fr-FR" sz="800" dirty="0">
                <a:latin typeface="Poppins" panose="00000500000000000000" pitchFamily="2" charset="0"/>
                <a:cs typeface="Poppins" panose="00000500000000000000" pitchFamily="2" charset="0"/>
              </a:rPr>
              <a:t>} </a:t>
            </a:r>
          </a:p>
        </p:txBody>
      </p:sp>
      <p:grpSp>
        <p:nvGrpSpPr>
          <p:cNvPr id="37" name="Groupe 36">
            <a:extLst>
              <a:ext uri="{FF2B5EF4-FFF2-40B4-BE49-F238E27FC236}">
                <a16:creationId xmlns:a16="http://schemas.microsoft.com/office/drawing/2014/main" id="{00465B88-AD0D-6896-1792-200D872667DD}"/>
              </a:ext>
            </a:extLst>
          </p:cNvPr>
          <p:cNvGrpSpPr/>
          <p:nvPr/>
        </p:nvGrpSpPr>
        <p:grpSpPr>
          <a:xfrm>
            <a:off x="260651" y="3279866"/>
            <a:ext cx="976391" cy="799071"/>
            <a:chOff x="6021648" y="3217091"/>
            <a:chExt cx="1164493" cy="799071"/>
          </a:xfrm>
        </p:grpSpPr>
        <p:sp>
          <p:nvSpPr>
            <p:cNvPr id="38" name="Rectangle : coins arrondis 37">
              <a:extLst>
                <a:ext uri="{FF2B5EF4-FFF2-40B4-BE49-F238E27FC236}">
                  <a16:creationId xmlns:a16="http://schemas.microsoft.com/office/drawing/2014/main" id="{DE44C9E3-86B3-C782-89D6-EC7BBB49DD9B}"/>
                </a:ext>
              </a:extLst>
            </p:cNvPr>
            <p:cNvSpPr/>
            <p:nvPr/>
          </p:nvSpPr>
          <p:spPr>
            <a:xfrm>
              <a:off x="6021648" y="3217091"/>
              <a:ext cx="1164493" cy="799071"/>
            </a:xfrm>
            <a:prstGeom prst="roundRect">
              <a:avLst>
                <a:gd name="adj" fmla="val 13091"/>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Poppins" panose="020B0604020202020204" charset="0"/>
                  <a:cs typeface="Poppins" panose="020B0604020202020204" charset="0"/>
                </a:rPr>
                <a:t>5 </a:t>
              </a:r>
              <a:r>
                <a:rPr lang="fr-FR" sz="1200" b="1" dirty="0" err="1">
                  <a:solidFill>
                    <a:schemeClr val="tx1"/>
                  </a:solidFill>
                  <a:latin typeface="Poppins" panose="020B0604020202020204" charset="0"/>
                  <a:cs typeface="Poppins" panose="020B0604020202020204" charset="0"/>
                </a:rPr>
                <a:t>BINs</a:t>
              </a:r>
              <a:endParaRPr lang="fr-FR" sz="1200" b="1" dirty="0">
                <a:solidFill>
                  <a:schemeClr val="tx1"/>
                </a:solidFill>
                <a:latin typeface="Poppins" panose="020B0604020202020204" charset="0"/>
                <a:cs typeface="Poppins" panose="020B0604020202020204" charset="0"/>
              </a:endParaRPr>
            </a:p>
          </p:txBody>
        </p:sp>
        <p:sp>
          <p:nvSpPr>
            <p:cNvPr id="40" name="Rectangle : coins arrondis 39">
              <a:extLst>
                <a:ext uri="{FF2B5EF4-FFF2-40B4-BE49-F238E27FC236}">
                  <a16:creationId xmlns:a16="http://schemas.microsoft.com/office/drawing/2014/main" id="{B62BE619-42BC-44BC-ABCE-7ED2B8EE2EA1}"/>
                </a:ext>
              </a:extLst>
            </p:cNvPr>
            <p:cNvSpPr/>
            <p:nvPr/>
          </p:nvSpPr>
          <p:spPr>
            <a:xfrm>
              <a:off x="6021648" y="3217091"/>
              <a:ext cx="1164493" cy="297106"/>
            </a:xfrm>
            <a:prstGeom prst="roundRect">
              <a:avLst>
                <a:gd name="adj" fmla="val 29922"/>
              </a:avLst>
            </a:prstGeom>
            <a:solidFill>
              <a:srgbClr val="00B050"/>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latin typeface="Poppins" panose="020B0604020202020204" charset="0"/>
                <a:cs typeface="Poppins" panose="020B0604020202020204" charset="0"/>
              </a:endParaRPr>
            </a:p>
          </p:txBody>
        </p:sp>
        <p:sp>
          <p:nvSpPr>
            <p:cNvPr id="41" name="Rectangle 40">
              <a:extLst>
                <a:ext uri="{FF2B5EF4-FFF2-40B4-BE49-F238E27FC236}">
                  <a16:creationId xmlns:a16="http://schemas.microsoft.com/office/drawing/2014/main" id="{CA0EDD57-C3CE-F4C6-6BF5-24E17741D299}"/>
                </a:ext>
              </a:extLst>
            </p:cNvPr>
            <p:cNvSpPr/>
            <p:nvPr/>
          </p:nvSpPr>
          <p:spPr>
            <a:xfrm>
              <a:off x="6021648" y="3316891"/>
              <a:ext cx="1164493" cy="61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Poppins" panose="020B0604020202020204" charset="0"/>
                  <a:cs typeface="Poppins" panose="020B0604020202020204" charset="0"/>
                </a:rPr>
                <a:t>API</a:t>
              </a:r>
              <a:endParaRPr lang="fr-FR" sz="1200" b="1" dirty="0">
                <a:solidFill>
                  <a:schemeClr val="tx1"/>
                </a:solidFill>
                <a:latin typeface="Poppins" panose="020B0604020202020204" charset="0"/>
                <a:cs typeface="Poppins" panose="020B0604020202020204" charset="0"/>
              </a:endParaRPr>
            </a:p>
          </p:txBody>
        </p:sp>
      </p:grpSp>
      <p:sp>
        <p:nvSpPr>
          <p:cNvPr id="42" name="Rectangle : coins arrondis 41">
            <a:extLst>
              <a:ext uri="{FF2B5EF4-FFF2-40B4-BE49-F238E27FC236}">
                <a16:creationId xmlns:a16="http://schemas.microsoft.com/office/drawing/2014/main" id="{302DF93F-F0B5-A6DA-33C6-95D5CAB8883A}"/>
              </a:ext>
            </a:extLst>
          </p:cNvPr>
          <p:cNvSpPr/>
          <p:nvPr/>
        </p:nvSpPr>
        <p:spPr>
          <a:xfrm>
            <a:off x="1813152" y="3133609"/>
            <a:ext cx="2588423" cy="3895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b="1" dirty="0" err="1">
                <a:solidFill>
                  <a:schemeClr val="tx1">
                    <a:lumMod val="75000"/>
                    <a:lumOff val="25000"/>
                  </a:schemeClr>
                </a:solidFill>
                <a:latin typeface="Poppins" panose="020B0604020202020204" charset="0"/>
                <a:cs typeface="Poppins" panose="020B0604020202020204" charset="0"/>
              </a:rPr>
              <a:t>Create</a:t>
            </a:r>
            <a:r>
              <a:rPr lang="fr-FR" sz="1000" b="1" dirty="0">
                <a:solidFill>
                  <a:schemeClr val="tx1">
                    <a:lumMod val="75000"/>
                    <a:lumOff val="25000"/>
                  </a:schemeClr>
                </a:solidFill>
                <a:latin typeface="Poppins" panose="020B0604020202020204" charset="0"/>
                <a:cs typeface="Poppins" panose="020B0604020202020204" charset="0"/>
              </a:rPr>
              <a:t> a </a:t>
            </a:r>
            <a:r>
              <a:rPr lang="fr-FR" sz="1000" b="1" dirty="0" err="1">
                <a:solidFill>
                  <a:schemeClr val="tx1">
                    <a:lumMod val="75000"/>
                    <a:lumOff val="25000"/>
                  </a:schemeClr>
                </a:solidFill>
                <a:latin typeface="Poppins" panose="020B0604020202020204" charset="0"/>
                <a:cs typeface="Poppins" panose="020B0604020202020204" charset="0"/>
              </a:rPr>
              <a:t>topUp</a:t>
            </a:r>
            <a:r>
              <a:rPr lang="fr-FR" sz="1000" b="1" dirty="0">
                <a:solidFill>
                  <a:schemeClr val="tx1">
                    <a:lumMod val="75000"/>
                    <a:lumOff val="25000"/>
                  </a:schemeClr>
                </a:solidFill>
                <a:latin typeface="Poppins" panose="020B0604020202020204" charset="0"/>
                <a:cs typeface="Poppins" panose="020B0604020202020204" charset="0"/>
              </a:rPr>
              <a:t> </a:t>
            </a:r>
            <a:r>
              <a:rPr lang="fr-FR" sz="1000" b="1" dirty="0" err="1">
                <a:solidFill>
                  <a:schemeClr val="tx1">
                    <a:lumMod val="75000"/>
                    <a:lumOff val="25000"/>
                  </a:schemeClr>
                </a:solidFill>
                <a:latin typeface="Poppins" panose="020B0604020202020204" charset="0"/>
                <a:cs typeface="Poppins" panose="020B0604020202020204" charset="0"/>
              </a:rPr>
              <a:t>with</a:t>
            </a:r>
            <a:r>
              <a:rPr lang="fr-FR" sz="1000" b="1" dirty="0">
                <a:solidFill>
                  <a:schemeClr val="tx1">
                    <a:lumMod val="75000"/>
                    <a:lumOff val="25000"/>
                  </a:schemeClr>
                </a:solidFill>
                <a:latin typeface="Poppins" panose="020B0604020202020204" charset="0"/>
                <a:cs typeface="Poppins" panose="020B0604020202020204" charset="0"/>
              </a:rPr>
              <a:t> </a:t>
            </a:r>
            <a:r>
              <a:rPr lang="fr-FR" sz="1000" b="1" dirty="0" err="1">
                <a:solidFill>
                  <a:schemeClr val="tx1">
                    <a:lumMod val="75000"/>
                    <a:lumOff val="25000"/>
                  </a:schemeClr>
                </a:solidFill>
                <a:latin typeface="Poppins" panose="020B0604020202020204" charset="0"/>
                <a:cs typeface="Poppins" panose="020B0604020202020204" charset="0"/>
              </a:rPr>
              <a:t>my</a:t>
            </a:r>
            <a:r>
              <a:rPr lang="fr-FR" sz="1000" b="1" dirty="0">
                <a:solidFill>
                  <a:schemeClr val="tx1">
                    <a:lumMod val="75000"/>
                    <a:lumOff val="25000"/>
                  </a:schemeClr>
                </a:solidFill>
                <a:latin typeface="Poppins" panose="020B0604020202020204" charset="0"/>
                <a:cs typeface="Poppins" panose="020B0604020202020204" charset="0"/>
              </a:rPr>
              <a:t> </a:t>
            </a:r>
            <a:r>
              <a:rPr lang="fr-FR" sz="1000" b="1" dirty="0" err="1">
                <a:solidFill>
                  <a:schemeClr val="tx1">
                    <a:lumMod val="75000"/>
                    <a:lumOff val="25000"/>
                  </a:schemeClr>
                </a:solidFill>
                <a:latin typeface="Poppins" panose="020B0604020202020204" charset="0"/>
                <a:cs typeface="Poppins" panose="020B0604020202020204" charset="0"/>
              </a:rPr>
              <a:t>bank</a:t>
            </a:r>
            <a:r>
              <a:rPr lang="fr-FR" sz="1000" b="1" dirty="0">
                <a:solidFill>
                  <a:schemeClr val="tx1">
                    <a:lumMod val="75000"/>
                    <a:lumOff val="25000"/>
                  </a:schemeClr>
                </a:solidFill>
                <a:latin typeface="Poppins" panose="020B0604020202020204" charset="0"/>
                <a:cs typeface="Poppins" panose="020B0604020202020204" charset="0"/>
              </a:rPr>
              <a:t> </a:t>
            </a:r>
            <a:r>
              <a:rPr lang="fr-FR" sz="1000" b="1" dirty="0" err="1">
                <a:solidFill>
                  <a:schemeClr val="tx1">
                    <a:lumMod val="75000"/>
                    <a:lumOff val="25000"/>
                  </a:schemeClr>
                </a:solidFill>
                <a:latin typeface="Poppins" panose="020B0604020202020204" charset="0"/>
                <a:cs typeface="Poppins" panose="020B0604020202020204" charset="0"/>
              </a:rPr>
              <a:t>card</a:t>
            </a:r>
            <a:endParaRPr lang="fr-FR" sz="700" b="1" dirty="0">
              <a:solidFill>
                <a:schemeClr val="tx1">
                  <a:lumMod val="75000"/>
                  <a:lumOff val="25000"/>
                </a:schemeClr>
              </a:solidFill>
              <a:latin typeface="Poppins" panose="020B0604020202020204" charset="0"/>
              <a:cs typeface="Poppins" panose="020B0604020202020204" charset="0"/>
            </a:endParaRPr>
          </a:p>
        </p:txBody>
      </p:sp>
      <p:sp>
        <p:nvSpPr>
          <p:cNvPr id="43" name="ZoneTexte 42">
            <a:extLst>
              <a:ext uri="{FF2B5EF4-FFF2-40B4-BE49-F238E27FC236}">
                <a16:creationId xmlns:a16="http://schemas.microsoft.com/office/drawing/2014/main" id="{3CE9960A-7EFD-534F-F51B-1CC93B5D14CD}"/>
              </a:ext>
            </a:extLst>
          </p:cNvPr>
          <p:cNvSpPr txBox="1"/>
          <p:nvPr/>
        </p:nvSpPr>
        <p:spPr>
          <a:xfrm>
            <a:off x="1774718" y="3793116"/>
            <a:ext cx="2182125" cy="280095"/>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Blip>
                <a:blip r:embed="rId2"/>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100" dirty="0"/>
              <a:t>Cf. </a:t>
            </a:r>
            <a:r>
              <a:rPr lang="fr-FR" sz="1100" dirty="0" err="1"/>
              <a:t>below</a:t>
            </a:r>
            <a:endParaRPr lang="fr-FR" sz="1100" b="0" i="0" u="none" strike="noStrike" baseline="0" dirty="0"/>
          </a:p>
        </p:txBody>
      </p:sp>
      <p:grpSp>
        <p:nvGrpSpPr>
          <p:cNvPr id="44" name="Groupe 43">
            <a:extLst>
              <a:ext uri="{FF2B5EF4-FFF2-40B4-BE49-F238E27FC236}">
                <a16:creationId xmlns:a16="http://schemas.microsoft.com/office/drawing/2014/main" id="{F8380442-ECA3-B04A-38BD-93C5FE292649}"/>
              </a:ext>
            </a:extLst>
          </p:cNvPr>
          <p:cNvGrpSpPr/>
          <p:nvPr/>
        </p:nvGrpSpPr>
        <p:grpSpPr>
          <a:xfrm>
            <a:off x="1410981" y="3420489"/>
            <a:ext cx="3364868" cy="317446"/>
            <a:chOff x="7804096" y="3069033"/>
            <a:chExt cx="3364868" cy="317446"/>
          </a:xfrm>
        </p:grpSpPr>
        <p:grpSp>
          <p:nvGrpSpPr>
            <p:cNvPr id="45" name="Groupe 44">
              <a:extLst>
                <a:ext uri="{FF2B5EF4-FFF2-40B4-BE49-F238E27FC236}">
                  <a16:creationId xmlns:a16="http://schemas.microsoft.com/office/drawing/2014/main" id="{774514A8-0D3E-F7BF-CC00-49F759EA4C81}"/>
                </a:ext>
              </a:extLst>
            </p:cNvPr>
            <p:cNvGrpSpPr/>
            <p:nvPr/>
          </p:nvGrpSpPr>
          <p:grpSpPr>
            <a:xfrm>
              <a:off x="7804096" y="3069033"/>
              <a:ext cx="3364868" cy="317446"/>
              <a:chOff x="1226772" y="5550972"/>
              <a:chExt cx="2271159" cy="317446"/>
            </a:xfrm>
          </p:grpSpPr>
          <p:grpSp>
            <p:nvGrpSpPr>
              <p:cNvPr id="47" name="Groupe 46">
                <a:extLst>
                  <a:ext uri="{FF2B5EF4-FFF2-40B4-BE49-F238E27FC236}">
                    <a16:creationId xmlns:a16="http://schemas.microsoft.com/office/drawing/2014/main" id="{F84C7D26-83AB-DBE7-289E-AFF7B9B13790}"/>
                  </a:ext>
                </a:extLst>
              </p:cNvPr>
              <p:cNvGrpSpPr/>
              <p:nvPr/>
            </p:nvGrpSpPr>
            <p:grpSpPr>
              <a:xfrm>
                <a:off x="1226772" y="5550972"/>
                <a:ext cx="2271159" cy="317446"/>
                <a:chOff x="3378848" y="4848046"/>
                <a:chExt cx="2733174" cy="346215"/>
              </a:xfrm>
            </p:grpSpPr>
            <p:sp>
              <p:nvSpPr>
                <p:cNvPr id="49" name="Rectangle : coins arrondis 48">
                  <a:extLst>
                    <a:ext uri="{FF2B5EF4-FFF2-40B4-BE49-F238E27FC236}">
                      <a16:creationId xmlns:a16="http://schemas.microsoft.com/office/drawing/2014/main" id="{A4A99A2F-3E86-BD4B-62EB-0B78579F4933}"/>
                    </a:ext>
                  </a:extLst>
                </p:cNvPr>
                <p:cNvSpPr/>
                <p:nvPr/>
              </p:nvSpPr>
              <p:spPr>
                <a:xfrm>
                  <a:off x="3378848" y="4850706"/>
                  <a:ext cx="2733174" cy="341533"/>
                </a:xfrm>
                <a:prstGeom prst="roundRect">
                  <a:avLst>
                    <a:gd name="adj" fmla="val 17116"/>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r>
                    <a:rPr lang="fr-FR" sz="900">
                      <a:solidFill>
                        <a:schemeClr val="tx1"/>
                      </a:solidFill>
                      <a:latin typeface="Poppins" panose="020B0604020202020204" charset="0"/>
                      <a:cs typeface="Poppins" panose="020B0604020202020204" charset="0"/>
                    </a:rPr>
                    <a:t>Note</a:t>
                  </a:r>
                  <a:endParaRPr lang="fr-FR" sz="1000">
                    <a:solidFill>
                      <a:schemeClr val="tx1"/>
                    </a:solidFill>
                    <a:latin typeface="Poppins" panose="020B0604020202020204" charset="0"/>
                    <a:cs typeface="Poppins" panose="020B0604020202020204" charset="0"/>
                  </a:endParaRPr>
                </a:p>
                <a:p>
                  <a:pPr marL="715963"/>
                  <a:r>
                    <a:rPr lang="fr-FR" sz="800">
                      <a:solidFill>
                        <a:schemeClr val="tx1">
                          <a:lumMod val="50000"/>
                          <a:lumOff val="50000"/>
                        </a:schemeClr>
                      </a:solidFill>
                      <a:latin typeface="Poppins" panose="020B0604020202020204" charset="0"/>
                      <a:cs typeface="Poppins" panose="020B0604020202020204" charset="0"/>
                    </a:rPr>
                    <a:t>Texte</a:t>
                  </a:r>
                </a:p>
              </p:txBody>
            </p:sp>
            <p:sp>
              <p:nvSpPr>
                <p:cNvPr id="50" name="Rectangle : coins arrondis 49">
                  <a:extLst>
                    <a:ext uri="{FF2B5EF4-FFF2-40B4-BE49-F238E27FC236}">
                      <a16:creationId xmlns:a16="http://schemas.microsoft.com/office/drawing/2014/main" id="{216F2A6C-5A43-5806-DE4E-65916FC2825E}"/>
                    </a:ext>
                  </a:extLst>
                </p:cNvPr>
                <p:cNvSpPr/>
                <p:nvPr/>
              </p:nvSpPr>
              <p:spPr>
                <a:xfrm>
                  <a:off x="3378848" y="4852728"/>
                  <a:ext cx="290635" cy="341533"/>
                </a:xfrm>
                <a:prstGeom prst="roundRect">
                  <a:avLst/>
                </a:prstGeom>
                <a:solidFill>
                  <a:srgbClr val="D8DD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endParaRPr lang="fr-FR" sz="800" dirty="0">
                    <a:solidFill>
                      <a:schemeClr val="tx1">
                        <a:lumMod val="50000"/>
                        <a:lumOff val="50000"/>
                      </a:schemeClr>
                    </a:solidFill>
                    <a:latin typeface="Poppins" panose="020B0604020202020204" charset="0"/>
                    <a:cs typeface="Poppins" panose="020B0604020202020204" charset="0"/>
                  </a:endParaRPr>
                </a:p>
              </p:txBody>
            </p:sp>
            <p:sp>
              <p:nvSpPr>
                <p:cNvPr id="51" name="Rectangle 50">
                  <a:extLst>
                    <a:ext uri="{FF2B5EF4-FFF2-40B4-BE49-F238E27FC236}">
                      <a16:creationId xmlns:a16="http://schemas.microsoft.com/office/drawing/2014/main" id="{6EB1F6E3-C096-AC2E-7258-5D6524F20A1F}"/>
                    </a:ext>
                  </a:extLst>
                </p:cNvPr>
                <p:cNvSpPr/>
                <p:nvPr/>
              </p:nvSpPr>
              <p:spPr>
                <a:xfrm>
                  <a:off x="4025987" y="4848046"/>
                  <a:ext cx="1954661" cy="34153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api</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/v1.1/</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payins</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cardpayments</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p:txBody>
            </p:sp>
          </p:grpSp>
          <p:pic>
            <p:nvPicPr>
              <p:cNvPr id="48" name="Picture 4" descr="Afficher l’image source">
                <a:extLst>
                  <a:ext uri="{FF2B5EF4-FFF2-40B4-BE49-F238E27FC236}">
                    <a16:creationId xmlns:a16="http://schemas.microsoft.com/office/drawing/2014/main" id="{FEA25B29-3BD2-BD4E-6AB0-C2EB7C174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911" y="5612157"/>
                <a:ext cx="144305" cy="209063"/>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 coins arrondis 45">
              <a:extLst>
                <a:ext uri="{FF2B5EF4-FFF2-40B4-BE49-F238E27FC236}">
                  <a16:creationId xmlns:a16="http://schemas.microsoft.com/office/drawing/2014/main" id="{BD15D08F-18EA-C69C-1AB8-4E87042B925C}"/>
                </a:ext>
              </a:extLst>
            </p:cNvPr>
            <p:cNvSpPr/>
            <p:nvPr/>
          </p:nvSpPr>
          <p:spPr>
            <a:xfrm>
              <a:off x="8206267" y="3114386"/>
              <a:ext cx="378430" cy="191595"/>
            </a:xfrm>
            <a:prstGeom prst="roundRect">
              <a:avLst/>
            </a:prstGeom>
            <a:solidFill>
              <a:srgbClr val="00B050"/>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fr-FR" sz="1000" dirty="0">
                  <a:latin typeface="Poppins" panose="00000500000000000000" pitchFamily="2" charset="0"/>
                  <a:cs typeface="Poppins" panose="00000500000000000000" pitchFamily="2" charset="0"/>
                </a:rPr>
                <a:t>POST</a:t>
              </a:r>
            </a:p>
          </p:txBody>
        </p:sp>
      </p:grpSp>
      <p:grpSp>
        <p:nvGrpSpPr>
          <p:cNvPr id="39" name="Groupe 38">
            <a:extLst>
              <a:ext uri="{FF2B5EF4-FFF2-40B4-BE49-F238E27FC236}">
                <a16:creationId xmlns:a16="http://schemas.microsoft.com/office/drawing/2014/main" id="{8A56794F-5AE4-8EC4-1571-134CDA8F04B2}"/>
              </a:ext>
            </a:extLst>
          </p:cNvPr>
          <p:cNvGrpSpPr/>
          <p:nvPr/>
        </p:nvGrpSpPr>
        <p:grpSpPr>
          <a:xfrm>
            <a:off x="6024724" y="391549"/>
            <a:ext cx="6084309" cy="472345"/>
            <a:chOff x="2921970" y="325624"/>
            <a:chExt cx="6084309" cy="472345"/>
          </a:xfrm>
        </p:grpSpPr>
        <p:pic>
          <p:nvPicPr>
            <p:cNvPr id="52" name="Image 51">
              <a:extLst>
                <a:ext uri="{FF2B5EF4-FFF2-40B4-BE49-F238E27FC236}">
                  <a16:creationId xmlns:a16="http://schemas.microsoft.com/office/drawing/2014/main" id="{CA4B6DE8-F9AA-531E-DC59-86DDF862FD11}"/>
                </a:ext>
              </a:extLst>
            </p:cNvPr>
            <p:cNvPicPr>
              <a:picLocks noChangeAspect="1"/>
            </p:cNvPicPr>
            <p:nvPr/>
          </p:nvPicPr>
          <p:blipFill>
            <a:blip r:embed="rId4"/>
            <a:stretch>
              <a:fillRect/>
            </a:stretch>
          </p:blipFill>
          <p:spPr>
            <a:xfrm>
              <a:off x="7202731" y="502778"/>
              <a:ext cx="980521" cy="283572"/>
            </a:xfrm>
            <a:prstGeom prst="rect">
              <a:avLst/>
            </a:prstGeom>
          </p:spPr>
        </p:pic>
        <p:pic>
          <p:nvPicPr>
            <p:cNvPr id="53" name="Picture 2">
              <a:extLst>
                <a:ext uri="{FF2B5EF4-FFF2-40B4-BE49-F238E27FC236}">
                  <a16:creationId xmlns:a16="http://schemas.microsoft.com/office/drawing/2014/main" id="{E7802C25-E3D7-7B9E-0B02-3DED46E580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1270" y="514398"/>
              <a:ext cx="814468" cy="28357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Bâtiment de la banque - Icônes bâtiments gratuites">
              <a:extLst>
                <a:ext uri="{FF2B5EF4-FFF2-40B4-BE49-F238E27FC236}">
                  <a16:creationId xmlns:a16="http://schemas.microsoft.com/office/drawing/2014/main" id="{A2E35476-859D-EE02-4698-858CB8D335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9029" y="373143"/>
              <a:ext cx="397250" cy="39725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Comment vérifier si un compte utilisateur est un compte administrateur sous  Windows 10 ?">
              <a:extLst>
                <a:ext uri="{FF2B5EF4-FFF2-40B4-BE49-F238E27FC236}">
                  <a16:creationId xmlns:a16="http://schemas.microsoft.com/office/drawing/2014/main" id="{DEE33601-20CF-7E6E-553D-FDA5DE0367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1970" y="325624"/>
              <a:ext cx="511363" cy="459579"/>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 coins arrondis 55">
              <a:extLst>
                <a:ext uri="{FF2B5EF4-FFF2-40B4-BE49-F238E27FC236}">
                  <a16:creationId xmlns:a16="http://schemas.microsoft.com/office/drawing/2014/main" id="{7DE68E16-B2EF-E37E-6105-3CE07A61F6C5}"/>
                </a:ext>
              </a:extLst>
            </p:cNvPr>
            <p:cNvSpPr/>
            <p:nvPr/>
          </p:nvSpPr>
          <p:spPr>
            <a:xfrm>
              <a:off x="4359753" y="468206"/>
              <a:ext cx="923295" cy="307495"/>
            </a:xfrm>
            <a:prstGeom prst="roundRect">
              <a:avLst/>
            </a:prstGeom>
            <a:noFill/>
            <a:ln>
              <a:solidFill>
                <a:srgbClr val="D8DDE7"/>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fr-FR" sz="1400" dirty="0">
                  <a:solidFill>
                    <a:srgbClr val="C22B02"/>
                  </a:solidFill>
                  <a:latin typeface="Poppins SemiBold" panose="00000700000000000000" pitchFamily="2" charset="0"/>
                  <a:cs typeface="Poppins SemiBold" panose="00000700000000000000" pitchFamily="2" charset="0"/>
                </a:rPr>
                <a:t>PARTNER</a:t>
              </a:r>
            </a:p>
          </p:txBody>
        </p:sp>
      </p:grpSp>
      <p:pic>
        <p:nvPicPr>
          <p:cNvPr id="7" name="Image 6">
            <a:extLst>
              <a:ext uri="{FF2B5EF4-FFF2-40B4-BE49-F238E27FC236}">
                <a16:creationId xmlns:a16="http://schemas.microsoft.com/office/drawing/2014/main" id="{98D07A24-8E83-C258-0D7F-0577B1BD1C57}"/>
              </a:ext>
            </a:extLst>
          </p:cNvPr>
          <p:cNvPicPr>
            <a:picLocks noChangeAspect="1"/>
          </p:cNvPicPr>
          <p:nvPr/>
        </p:nvPicPr>
        <p:blipFill>
          <a:blip r:embed="rId8"/>
          <a:stretch>
            <a:fillRect/>
          </a:stretch>
        </p:blipFill>
        <p:spPr>
          <a:xfrm>
            <a:off x="6087224" y="893390"/>
            <a:ext cx="6016586" cy="5815475"/>
          </a:xfrm>
          <a:prstGeom prst="rect">
            <a:avLst/>
          </a:prstGeom>
        </p:spPr>
      </p:pic>
    </p:spTree>
    <p:extLst>
      <p:ext uri="{BB962C8B-B14F-4D97-AF65-F5344CB8AC3E}">
        <p14:creationId xmlns:p14="http://schemas.microsoft.com/office/powerpoint/2010/main" val="3563581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lèche : droite 28">
            <a:extLst>
              <a:ext uri="{FF2B5EF4-FFF2-40B4-BE49-F238E27FC236}">
                <a16:creationId xmlns:a16="http://schemas.microsoft.com/office/drawing/2014/main" id="{4B618D14-77D5-B555-3D35-BBAAF6DBE911}"/>
              </a:ext>
            </a:extLst>
          </p:cNvPr>
          <p:cNvSpPr/>
          <p:nvPr/>
        </p:nvSpPr>
        <p:spPr>
          <a:xfrm>
            <a:off x="258378" y="3920356"/>
            <a:ext cx="11649844" cy="34592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7188D395-0555-458C-894B-56979A99488B}"/>
              </a:ext>
            </a:extLst>
          </p:cNvPr>
          <p:cNvSpPr>
            <a:spLocks noGrp="1"/>
          </p:cNvSpPr>
          <p:nvPr>
            <p:ph type="title"/>
          </p:nvPr>
        </p:nvSpPr>
        <p:spPr>
          <a:xfrm>
            <a:off x="1027480" y="313068"/>
            <a:ext cx="10285576" cy="1325563"/>
          </a:xfrm>
        </p:spPr>
        <p:txBody>
          <a:bodyPr/>
          <a:lstStyle/>
          <a:p>
            <a:r>
              <a:rPr lang="fr-FR" dirty="0"/>
              <a:t>Pitch </a:t>
            </a:r>
            <a:r>
              <a:rPr lang="fr-FR" dirty="0" err="1"/>
              <a:t>Bimpli</a:t>
            </a:r>
            <a:r>
              <a:rPr lang="fr-FR" dirty="0"/>
              <a:t>+</a:t>
            </a:r>
          </a:p>
        </p:txBody>
      </p:sp>
      <p:sp>
        <p:nvSpPr>
          <p:cNvPr id="4" name="Espace réservé du contenu 2">
            <a:extLst>
              <a:ext uri="{FF2B5EF4-FFF2-40B4-BE49-F238E27FC236}">
                <a16:creationId xmlns:a16="http://schemas.microsoft.com/office/drawing/2014/main" id="{ECCF9BCE-3FC7-4775-9F41-418BFB2BD5F7}"/>
              </a:ext>
            </a:extLst>
          </p:cNvPr>
          <p:cNvSpPr>
            <a:spLocks noGrp="1"/>
          </p:cNvSpPr>
          <p:nvPr>
            <p:ph idx="1"/>
          </p:nvPr>
        </p:nvSpPr>
        <p:spPr>
          <a:xfrm>
            <a:off x="1068228" y="1199618"/>
            <a:ext cx="10285577" cy="334558"/>
          </a:xfrm>
        </p:spPr>
        <p:txBody>
          <a:bodyPr>
            <a:normAutofit/>
          </a:bodyPr>
          <a:lstStyle/>
          <a:p>
            <a:pPr marL="0" indent="0">
              <a:buNone/>
            </a:pPr>
            <a:r>
              <a:rPr lang="fr-FR" dirty="0">
                <a:latin typeface="Poppins SemiBold" panose="00000700000000000000" pitchFamily="2" charset="0"/>
                <a:cs typeface="Poppins SemiBold" panose="00000700000000000000" pitchFamily="2" charset="0"/>
              </a:rPr>
              <a:t>Mode </a:t>
            </a:r>
            <a:r>
              <a:rPr lang="fr-FR" dirty="0" err="1">
                <a:latin typeface="Poppins SemiBold" panose="00000700000000000000" pitchFamily="2" charset="0"/>
                <a:cs typeface="Poppins SemiBold" panose="00000700000000000000" pitchFamily="2" charset="0"/>
              </a:rPr>
              <a:t>subscription</a:t>
            </a:r>
            <a:endParaRPr lang="fr-FR" dirty="0">
              <a:latin typeface="Poppins SemiBold" panose="00000700000000000000" pitchFamily="2" charset="0"/>
              <a:cs typeface="Poppins SemiBold" panose="00000700000000000000" pitchFamily="2" charset="0"/>
            </a:endParaRPr>
          </a:p>
        </p:txBody>
      </p:sp>
      <p:sp>
        <p:nvSpPr>
          <p:cNvPr id="17" name="Rectangle 6">
            <a:extLst>
              <a:ext uri="{FF2B5EF4-FFF2-40B4-BE49-F238E27FC236}">
                <a16:creationId xmlns:a16="http://schemas.microsoft.com/office/drawing/2014/main" id="{5B02C6FB-566C-2049-8202-7315E304025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24" name="Picture 5">
            <a:extLst>
              <a:ext uri="{FF2B5EF4-FFF2-40B4-BE49-F238E27FC236}">
                <a16:creationId xmlns:a16="http://schemas.microsoft.com/office/drawing/2014/main" id="{CDEDFCF2-1387-E15F-71B8-D7CF7FD16933}"/>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9653566" y="2278401"/>
            <a:ext cx="1802254" cy="38901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 name="Image 18">
            <a:extLst>
              <a:ext uri="{FF2B5EF4-FFF2-40B4-BE49-F238E27FC236}">
                <a16:creationId xmlns:a16="http://schemas.microsoft.com/office/drawing/2014/main" id="{C3227B7B-F524-CC83-16D4-8AD55E72E193}"/>
              </a:ext>
            </a:extLst>
          </p:cNvPr>
          <p:cNvPicPr>
            <a:picLocks noChangeAspect="1"/>
          </p:cNvPicPr>
          <p:nvPr/>
        </p:nvPicPr>
        <p:blipFill>
          <a:blip r:embed="rId4"/>
          <a:stretch>
            <a:fillRect/>
          </a:stretch>
        </p:blipFill>
        <p:spPr>
          <a:xfrm>
            <a:off x="665244" y="2226165"/>
            <a:ext cx="1818380" cy="3867966"/>
          </a:xfrm>
          <a:prstGeom prst="rect">
            <a:avLst/>
          </a:prstGeom>
          <a:ln>
            <a:solidFill>
              <a:srgbClr val="1E1E50"/>
            </a:solidFill>
          </a:ln>
        </p:spPr>
      </p:pic>
      <p:sp>
        <p:nvSpPr>
          <p:cNvPr id="28" name="Rectangle : coins arrondis 27">
            <a:extLst>
              <a:ext uri="{FF2B5EF4-FFF2-40B4-BE49-F238E27FC236}">
                <a16:creationId xmlns:a16="http://schemas.microsoft.com/office/drawing/2014/main" id="{0245A67A-A7AD-AF49-3AFE-1ECDFEEF9A60}"/>
              </a:ext>
            </a:extLst>
          </p:cNvPr>
          <p:cNvSpPr/>
          <p:nvPr/>
        </p:nvSpPr>
        <p:spPr>
          <a:xfrm>
            <a:off x="713381" y="3182341"/>
            <a:ext cx="1631237" cy="196492"/>
          </a:xfrm>
          <a:prstGeom prst="roundRect">
            <a:avLst/>
          </a:prstGeom>
          <a:solidFill>
            <a:srgbClr val="1E1E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latin typeface="Poppins" panose="00000500000000000000" pitchFamily="2" charset="0"/>
                <a:cs typeface="Poppins" panose="00000500000000000000" pitchFamily="2" charset="0"/>
              </a:rPr>
              <a:t>Enregistrer ma carte</a:t>
            </a:r>
          </a:p>
        </p:txBody>
      </p:sp>
      <p:sp>
        <p:nvSpPr>
          <p:cNvPr id="25" name="Rectangle 8">
            <a:extLst>
              <a:ext uri="{FF2B5EF4-FFF2-40B4-BE49-F238E27FC236}">
                <a16:creationId xmlns:a16="http://schemas.microsoft.com/office/drawing/2014/main" id="{9094A014-C78D-1744-E305-A9409350ED0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1031" name="Image 8">
            <a:extLst>
              <a:ext uri="{FF2B5EF4-FFF2-40B4-BE49-F238E27FC236}">
                <a16:creationId xmlns:a16="http://schemas.microsoft.com/office/drawing/2014/main" id="{E4FB2B69-6F1E-3369-054E-1C80F6F73266}"/>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7523238" y="2278400"/>
            <a:ext cx="1797094" cy="38901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0" name="ZoneTexte 29">
            <a:extLst>
              <a:ext uri="{FF2B5EF4-FFF2-40B4-BE49-F238E27FC236}">
                <a16:creationId xmlns:a16="http://schemas.microsoft.com/office/drawing/2014/main" id="{12562C7B-1735-7DF9-CEE6-8F2942CDB139}"/>
              </a:ext>
            </a:extLst>
          </p:cNvPr>
          <p:cNvSpPr txBox="1"/>
          <p:nvPr/>
        </p:nvSpPr>
        <p:spPr>
          <a:xfrm>
            <a:off x="464016" y="1844711"/>
            <a:ext cx="11444206" cy="276999"/>
          </a:xfrm>
          <a:prstGeom prst="rect">
            <a:avLst/>
          </a:prstGeom>
          <a:noFill/>
        </p:spPr>
        <p:txBody>
          <a:bodyPr wrap="square" rtlCol="0">
            <a:spAutoFit/>
          </a:bodyPr>
          <a:lstStyle/>
          <a:p>
            <a:r>
              <a:rPr lang="fr-FR" sz="1200" dirty="0">
                <a:latin typeface="Poppins" panose="00000500000000000000" pitchFamily="2" charset="0"/>
                <a:cs typeface="Poppins" panose="00000500000000000000" pitchFamily="2" charset="0"/>
              </a:rPr>
              <a:t>Je souhaite enregistrer ma carte bancaire perso Caisse d’Epargne et l’associer à ma carte </a:t>
            </a:r>
            <a:r>
              <a:rPr lang="fr-FR" sz="1200" dirty="0" err="1">
                <a:latin typeface="Poppins" panose="00000500000000000000" pitchFamily="2" charset="0"/>
                <a:cs typeface="Poppins" panose="00000500000000000000" pitchFamily="2" charset="0"/>
              </a:rPr>
              <a:t>Bimpli</a:t>
            </a:r>
            <a:r>
              <a:rPr lang="fr-FR" sz="1200" dirty="0">
                <a:latin typeface="Poppins" panose="00000500000000000000" pitchFamily="2" charset="0"/>
                <a:cs typeface="Poppins" panose="00000500000000000000" pitchFamily="2" charset="0"/>
              </a:rPr>
              <a:t> pour permettre le paiement complémentaire</a:t>
            </a:r>
          </a:p>
        </p:txBody>
      </p:sp>
      <p:pic>
        <p:nvPicPr>
          <p:cNvPr id="32" name="Image 31">
            <a:extLst>
              <a:ext uri="{FF2B5EF4-FFF2-40B4-BE49-F238E27FC236}">
                <a16:creationId xmlns:a16="http://schemas.microsoft.com/office/drawing/2014/main" id="{7EAB1025-ECDD-918D-8C9A-D6D63634CB92}"/>
              </a:ext>
            </a:extLst>
          </p:cNvPr>
          <p:cNvPicPr>
            <a:picLocks noChangeAspect="1"/>
          </p:cNvPicPr>
          <p:nvPr/>
        </p:nvPicPr>
        <p:blipFill>
          <a:blip r:embed="rId7"/>
          <a:stretch>
            <a:fillRect/>
          </a:stretch>
        </p:blipFill>
        <p:spPr>
          <a:xfrm>
            <a:off x="3028402" y="2278400"/>
            <a:ext cx="1834251" cy="3862964"/>
          </a:xfrm>
          <a:prstGeom prst="rect">
            <a:avLst/>
          </a:prstGeom>
        </p:spPr>
      </p:pic>
      <p:sp>
        <p:nvSpPr>
          <p:cNvPr id="39" name="ZoneTexte 38">
            <a:extLst>
              <a:ext uri="{FF2B5EF4-FFF2-40B4-BE49-F238E27FC236}">
                <a16:creationId xmlns:a16="http://schemas.microsoft.com/office/drawing/2014/main" id="{96A82565-0794-89DB-E247-9513DDA46D9F}"/>
              </a:ext>
            </a:extLst>
          </p:cNvPr>
          <p:cNvSpPr txBox="1"/>
          <p:nvPr/>
        </p:nvSpPr>
        <p:spPr>
          <a:xfrm>
            <a:off x="2871668" y="6168556"/>
            <a:ext cx="2482787" cy="307777"/>
          </a:xfrm>
          <a:prstGeom prst="rect">
            <a:avLst/>
          </a:prstGeom>
          <a:noFill/>
        </p:spPr>
        <p:txBody>
          <a:bodyPr wrap="square" rtlCol="0">
            <a:spAutoFit/>
          </a:bodyPr>
          <a:lstStyle/>
          <a:p>
            <a:r>
              <a:rPr lang="fr-FR" sz="1400" dirty="0">
                <a:solidFill>
                  <a:schemeClr val="accent1"/>
                </a:solidFill>
                <a:latin typeface="Poppins" panose="00000500000000000000" pitchFamily="2" charset="0"/>
                <a:cs typeface="Poppins" panose="00000500000000000000" pitchFamily="2" charset="0"/>
              </a:rPr>
              <a:t>Exemple en </a:t>
            </a:r>
            <a:r>
              <a:rPr lang="fr-FR" sz="1400" dirty="0" err="1">
                <a:solidFill>
                  <a:schemeClr val="accent1"/>
                </a:solidFill>
                <a:latin typeface="Poppins" panose="00000500000000000000" pitchFamily="2" charset="0"/>
                <a:cs typeface="Poppins" panose="00000500000000000000" pitchFamily="2" charset="0"/>
              </a:rPr>
              <a:t>hosted</a:t>
            </a:r>
            <a:r>
              <a:rPr lang="fr-FR" sz="1400" dirty="0">
                <a:solidFill>
                  <a:schemeClr val="accent1"/>
                </a:solidFill>
                <a:latin typeface="Poppins" panose="00000500000000000000" pitchFamily="2" charset="0"/>
                <a:cs typeface="Poppins" panose="00000500000000000000" pitchFamily="2" charset="0"/>
              </a:rPr>
              <a:t> </a:t>
            </a:r>
            <a:r>
              <a:rPr lang="fr-FR" sz="1400" dirty="0" err="1">
                <a:solidFill>
                  <a:schemeClr val="accent1"/>
                </a:solidFill>
                <a:latin typeface="Poppins" panose="00000500000000000000" pitchFamily="2" charset="0"/>
                <a:cs typeface="Poppins" panose="00000500000000000000" pitchFamily="2" charset="0"/>
              </a:rPr>
              <a:t>form</a:t>
            </a:r>
            <a:endParaRPr lang="fr-FR" sz="1400" dirty="0">
              <a:solidFill>
                <a:schemeClr val="accent1"/>
              </a:solidFill>
              <a:latin typeface="Poppins" panose="00000500000000000000" pitchFamily="2" charset="0"/>
              <a:cs typeface="Poppins" panose="00000500000000000000" pitchFamily="2" charset="0"/>
            </a:endParaRPr>
          </a:p>
        </p:txBody>
      </p:sp>
      <p:pic>
        <p:nvPicPr>
          <p:cNvPr id="2049" name="Image 4">
            <a:extLst>
              <a:ext uri="{FF2B5EF4-FFF2-40B4-BE49-F238E27FC236}">
                <a16:creationId xmlns:a16="http://schemas.microsoft.com/office/drawing/2014/main" id="{D084C370-4F9B-E879-23CF-282746468A5F}"/>
              </a:ext>
            </a:extLst>
          </p:cNvPr>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5197453" y="2278402"/>
            <a:ext cx="1797093" cy="38901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B78898A9-2C26-D720-4DEB-FBC08917A926}"/>
              </a:ext>
            </a:extLst>
          </p:cNvPr>
          <p:cNvSpPr txBox="1"/>
          <p:nvPr/>
        </p:nvSpPr>
        <p:spPr>
          <a:xfrm>
            <a:off x="3119609" y="4160148"/>
            <a:ext cx="940423" cy="184666"/>
          </a:xfrm>
          <a:prstGeom prst="rect">
            <a:avLst/>
          </a:prstGeom>
          <a:noFill/>
        </p:spPr>
        <p:txBody>
          <a:bodyPr wrap="square" rtlCol="0">
            <a:spAutoFit/>
          </a:bodyPr>
          <a:lstStyle/>
          <a:p>
            <a:r>
              <a:rPr lang="fr-FR" sz="600" dirty="0">
                <a:latin typeface="Roboto" panose="02000000000000000000" pitchFamily="2" charset="0"/>
                <a:ea typeface="Roboto" panose="02000000000000000000" pitchFamily="2" charset="0"/>
              </a:rPr>
              <a:t>4978 1467 3452 8638</a:t>
            </a:r>
          </a:p>
        </p:txBody>
      </p:sp>
      <p:sp>
        <p:nvSpPr>
          <p:cNvPr id="18" name="ZoneTexte 17">
            <a:extLst>
              <a:ext uri="{FF2B5EF4-FFF2-40B4-BE49-F238E27FC236}">
                <a16:creationId xmlns:a16="http://schemas.microsoft.com/office/drawing/2014/main" id="{59B51B81-BFB0-35B7-B77C-896D17BC0E49}"/>
              </a:ext>
            </a:extLst>
          </p:cNvPr>
          <p:cNvSpPr txBox="1"/>
          <p:nvPr/>
        </p:nvSpPr>
        <p:spPr>
          <a:xfrm>
            <a:off x="3174206" y="4564724"/>
            <a:ext cx="254794" cy="92333"/>
          </a:xfrm>
          <a:prstGeom prst="rect">
            <a:avLst/>
          </a:prstGeom>
          <a:solidFill>
            <a:schemeClr val="bg1"/>
          </a:solidFill>
        </p:spPr>
        <p:txBody>
          <a:bodyPr wrap="square" lIns="0" tIns="0" rIns="72000" bIns="0" rtlCol="0">
            <a:spAutoFit/>
          </a:bodyPr>
          <a:lstStyle/>
          <a:p>
            <a:r>
              <a:rPr lang="fr-FR" sz="600" dirty="0">
                <a:latin typeface="Roboto" panose="02000000000000000000" pitchFamily="2" charset="0"/>
                <a:ea typeface="Roboto" panose="02000000000000000000" pitchFamily="2" charset="0"/>
              </a:rPr>
              <a:t>10</a:t>
            </a:r>
          </a:p>
        </p:txBody>
      </p:sp>
      <p:sp>
        <p:nvSpPr>
          <p:cNvPr id="20" name="ZoneTexte 19">
            <a:extLst>
              <a:ext uri="{FF2B5EF4-FFF2-40B4-BE49-F238E27FC236}">
                <a16:creationId xmlns:a16="http://schemas.microsoft.com/office/drawing/2014/main" id="{5BBC7BC9-649F-FB8E-2072-D419C8114100}"/>
              </a:ext>
            </a:extLst>
          </p:cNvPr>
          <p:cNvSpPr txBox="1"/>
          <p:nvPr/>
        </p:nvSpPr>
        <p:spPr>
          <a:xfrm>
            <a:off x="3686519" y="4564724"/>
            <a:ext cx="254794" cy="92333"/>
          </a:xfrm>
          <a:prstGeom prst="rect">
            <a:avLst/>
          </a:prstGeom>
          <a:solidFill>
            <a:schemeClr val="bg1"/>
          </a:solidFill>
        </p:spPr>
        <p:txBody>
          <a:bodyPr wrap="square" lIns="0" tIns="0" rIns="72000" bIns="0" rtlCol="0">
            <a:spAutoFit/>
          </a:bodyPr>
          <a:lstStyle/>
          <a:p>
            <a:r>
              <a:rPr lang="fr-FR" sz="600" dirty="0">
                <a:latin typeface="Roboto" panose="02000000000000000000" pitchFamily="2" charset="0"/>
                <a:ea typeface="Roboto" panose="02000000000000000000" pitchFamily="2" charset="0"/>
              </a:rPr>
              <a:t>24</a:t>
            </a:r>
          </a:p>
        </p:txBody>
      </p:sp>
      <p:sp>
        <p:nvSpPr>
          <p:cNvPr id="21" name="ZoneTexte 20">
            <a:extLst>
              <a:ext uri="{FF2B5EF4-FFF2-40B4-BE49-F238E27FC236}">
                <a16:creationId xmlns:a16="http://schemas.microsoft.com/office/drawing/2014/main" id="{DDEB8097-B0C9-2E1B-BE3F-18379DF1F8B2}"/>
              </a:ext>
            </a:extLst>
          </p:cNvPr>
          <p:cNvSpPr txBox="1"/>
          <p:nvPr/>
        </p:nvSpPr>
        <p:spPr>
          <a:xfrm>
            <a:off x="3205506" y="4916103"/>
            <a:ext cx="254794" cy="92333"/>
          </a:xfrm>
          <a:prstGeom prst="rect">
            <a:avLst/>
          </a:prstGeom>
          <a:solidFill>
            <a:schemeClr val="bg1"/>
          </a:solidFill>
        </p:spPr>
        <p:txBody>
          <a:bodyPr wrap="square" lIns="0" tIns="0" rIns="72000" bIns="0" rtlCol="0">
            <a:spAutoFit/>
          </a:bodyPr>
          <a:lstStyle/>
          <a:p>
            <a:r>
              <a:rPr lang="fr-FR" sz="600" dirty="0">
                <a:latin typeface="Roboto" panose="02000000000000000000" pitchFamily="2" charset="0"/>
                <a:ea typeface="Roboto" panose="02000000000000000000" pitchFamily="2" charset="0"/>
              </a:rPr>
              <a:t>359</a:t>
            </a:r>
          </a:p>
        </p:txBody>
      </p:sp>
    </p:spTree>
    <p:extLst>
      <p:ext uri="{BB962C8B-B14F-4D97-AF65-F5344CB8AC3E}">
        <p14:creationId xmlns:p14="http://schemas.microsoft.com/office/powerpoint/2010/main" val="295110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88D395-0555-458C-894B-56979A99488B}"/>
              </a:ext>
            </a:extLst>
          </p:cNvPr>
          <p:cNvSpPr>
            <a:spLocks noGrp="1"/>
          </p:cNvSpPr>
          <p:nvPr>
            <p:ph type="title"/>
          </p:nvPr>
        </p:nvSpPr>
        <p:spPr>
          <a:xfrm>
            <a:off x="1027480" y="313068"/>
            <a:ext cx="10285576" cy="1325563"/>
          </a:xfrm>
        </p:spPr>
        <p:txBody>
          <a:bodyPr/>
          <a:lstStyle/>
          <a:p>
            <a:r>
              <a:rPr lang="fr-FR" dirty="0" err="1"/>
              <a:t>TopUP</a:t>
            </a:r>
            <a:r>
              <a:rPr lang="fr-FR" dirty="0"/>
              <a:t> Manuel</a:t>
            </a:r>
          </a:p>
        </p:txBody>
      </p:sp>
      <p:sp>
        <p:nvSpPr>
          <p:cNvPr id="4" name="Espace réservé du contenu 2">
            <a:extLst>
              <a:ext uri="{FF2B5EF4-FFF2-40B4-BE49-F238E27FC236}">
                <a16:creationId xmlns:a16="http://schemas.microsoft.com/office/drawing/2014/main" id="{ECCF9BCE-3FC7-4775-9F41-418BFB2BD5F7}"/>
              </a:ext>
            </a:extLst>
          </p:cNvPr>
          <p:cNvSpPr>
            <a:spLocks noGrp="1"/>
          </p:cNvSpPr>
          <p:nvPr>
            <p:ph idx="1"/>
          </p:nvPr>
        </p:nvSpPr>
        <p:spPr>
          <a:xfrm>
            <a:off x="1068228" y="1199618"/>
            <a:ext cx="10285577" cy="334558"/>
          </a:xfrm>
        </p:spPr>
        <p:txBody>
          <a:bodyPr>
            <a:normAutofit/>
          </a:bodyPr>
          <a:lstStyle/>
          <a:p>
            <a:pPr marL="0" indent="0">
              <a:buNone/>
            </a:pPr>
            <a:r>
              <a:rPr lang="fr-FR" dirty="0">
                <a:latin typeface="Poppins SemiBold" panose="00000700000000000000" pitchFamily="2" charset="0"/>
                <a:cs typeface="Poppins SemiBold" panose="00000700000000000000" pitchFamily="2" charset="0"/>
              </a:rPr>
              <a:t>API Parcours</a:t>
            </a:r>
          </a:p>
        </p:txBody>
      </p:sp>
      <p:sp>
        <p:nvSpPr>
          <p:cNvPr id="17" name="Rectangle 6">
            <a:extLst>
              <a:ext uri="{FF2B5EF4-FFF2-40B4-BE49-F238E27FC236}">
                <a16:creationId xmlns:a16="http://schemas.microsoft.com/office/drawing/2014/main" id="{5B02C6FB-566C-2049-8202-7315E304025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5" name="Rectangle 8">
            <a:extLst>
              <a:ext uri="{FF2B5EF4-FFF2-40B4-BE49-F238E27FC236}">
                <a16:creationId xmlns:a16="http://schemas.microsoft.com/office/drawing/2014/main" id="{9094A014-C78D-1744-E305-A9409350ED0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6" name="ZoneTexte 25">
            <a:extLst>
              <a:ext uri="{FF2B5EF4-FFF2-40B4-BE49-F238E27FC236}">
                <a16:creationId xmlns:a16="http://schemas.microsoft.com/office/drawing/2014/main" id="{4FDDB027-8417-4911-06E8-C9F5D38D1226}"/>
              </a:ext>
            </a:extLst>
          </p:cNvPr>
          <p:cNvSpPr txBox="1"/>
          <p:nvPr/>
        </p:nvSpPr>
        <p:spPr>
          <a:xfrm>
            <a:off x="2036763" y="2590898"/>
            <a:ext cx="3502819" cy="695127"/>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Blip>
                <a:blip r:embed="rId2"/>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100" dirty="0"/>
              <a:t>Input : PAN/DFV/CVV2</a:t>
            </a:r>
          </a:p>
          <a:p>
            <a:r>
              <a:rPr lang="fr-FR" sz="1100" dirty="0" err="1"/>
              <a:t>Token</a:t>
            </a:r>
            <a:endParaRPr lang="fr-FR" sz="1100" dirty="0"/>
          </a:p>
        </p:txBody>
      </p:sp>
      <p:grpSp>
        <p:nvGrpSpPr>
          <p:cNvPr id="35" name="Groupe 34">
            <a:extLst>
              <a:ext uri="{FF2B5EF4-FFF2-40B4-BE49-F238E27FC236}">
                <a16:creationId xmlns:a16="http://schemas.microsoft.com/office/drawing/2014/main" id="{923386AE-AB59-59A6-EAED-E31D4610AA48}"/>
              </a:ext>
            </a:extLst>
          </p:cNvPr>
          <p:cNvGrpSpPr/>
          <p:nvPr/>
        </p:nvGrpSpPr>
        <p:grpSpPr>
          <a:xfrm>
            <a:off x="612953" y="1910302"/>
            <a:ext cx="976391" cy="799071"/>
            <a:chOff x="6021648" y="3217091"/>
            <a:chExt cx="1164493" cy="799071"/>
          </a:xfrm>
        </p:grpSpPr>
        <p:sp>
          <p:nvSpPr>
            <p:cNvPr id="36" name="Rectangle : coins arrondis 35">
              <a:extLst>
                <a:ext uri="{FF2B5EF4-FFF2-40B4-BE49-F238E27FC236}">
                  <a16:creationId xmlns:a16="http://schemas.microsoft.com/office/drawing/2014/main" id="{E968919F-EC36-0E51-83B2-07DA29E3E521}"/>
                </a:ext>
              </a:extLst>
            </p:cNvPr>
            <p:cNvSpPr/>
            <p:nvPr/>
          </p:nvSpPr>
          <p:spPr>
            <a:xfrm>
              <a:off x="6021648" y="3217091"/>
              <a:ext cx="1164493" cy="799071"/>
            </a:xfrm>
            <a:prstGeom prst="roundRect">
              <a:avLst>
                <a:gd name="adj" fmla="val 13091"/>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Poppins" panose="020B0604020202020204" charset="0"/>
                  <a:cs typeface="Poppins" panose="020B0604020202020204" charset="0"/>
                </a:rPr>
                <a:t>5 </a:t>
              </a:r>
              <a:r>
                <a:rPr lang="fr-FR" sz="1200" b="1" dirty="0" err="1">
                  <a:solidFill>
                    <a:schemeClr val="tx1"/>
                  </a:solidFill>
                  <a:latin typeface="Poppins" panose="020B0604020202020204" charset="0"/>
                  <a:cs typeface="Poppins" panose="020B0604020202020204" charset="0"/>
                </a:rPr>
                <a:t>BINs</a:t>
              </a:r>
              <a:endParaRPr lang="fr-FR" sz="1200" b="1" dirty="0">
                <a:solidFill>
                  <a:schemeClr val="tx1"/>
                </a:solidFill>
                <a:latin typeface="Poppins" panose="020B0604020202020204" charset="0"/>
                <a:cs typeface="Poppins" panose="020B0604020202020204" charset="0"/>
              </a:endParaRPr>
            </a:p>
          </p:txBody>
        </p:sp>
        <p:sp>
          <p:nvSpPr>
            <p:cNvPr id="37" name="Rectangle : coins arrondis 36">
              <a:extLst>
                <a:ext uri="{FF2B5EF4-FFF2-40B4-BE49-F238E27FC236}">
                  <a16:creationId xmlns:a16="http://schemas.microsoft.com/office/drawing/2014/main" id="{7EFAC25E-E327-76FF-26CD-1475E0342C8C}"/>
                </a:ext>
              </a:extLst>
            </p:cNvPr>
            <p:cNvSpPr/>
            <p:nvPr/>
          </p:nvSpPr>
          <p:spPr>
            <a:xfrm>
              <a:off x="6021648" y="3217091"/>
              <a:ext cx="1164493" cy="297106"/>
            </a:xfrm>
            <a:prstGeom prst="roundRect">
              <a:avLst>
                <a:gd name="adj" fmla="val 29922"/>
              </a:avLst>
            </a:prstGeom>
            <a:solidFill>
              <a:srgbClr val="00B050"/>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latin typeface="Poppins" panose="020B0604020202020204" charset="0"/>
                <a:cs typeface="Poppins" panose="020B0604020202020204" charset="0"/>
              </a:endParaRPr>
            </a:p>
          </p:txBody>
        </p:sp>
        <p:sp>
          <p:nvSpPr>
            <p:cNvPr id="38" name="Rectangle 37">
              <a:extLst>
                <a:ext uri="{FF2B5EF4-FFF2-40B4-BE49-F238E27FC236}">
                  <a16:creationId xmlns:a16="http://schemas.microsoft.com/office/drawing/2014/main" id="{E1D54F36-AC7B-2C3C-0924-D09AB9597675}"/>
                </a:ext>
              </a:extLst>
            </p:cNvPr>
            <p:cNvSpPr/>
            <p:nvPr/>
          </p:nvSpPr>
          <p:spPr>
            <a:xfrm>
              <a:off x="6021648" y="3316891"/>
              <a:ext cx="1164493" cy="61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latin typeface="Poppins" panose="020B0604020202020204" charset="0"/>
                  <a:cs typeface="Poppins" panose="020B0604020202020204" charset="0"/>
                </a:rPr>
                <a:t>TopUP</a:t>
              </a:r>
              <a:endParaRPr lang="fr-FR" sz="1600" b="1" dirty="0">
                <a:solidFill>
                  <a:schemeClr val="tx1"/>
                </a:solidFill>
                <a:latin typeface="Poppins" panose="020B0604020202020204" charset="0"/>
                <a:cs typeface="Poppins" panose="020B0604020202020204" charset="0"/>
              </a:endParaRPr>
            </a:p>
            <a:p>
              <a:pPr algn="ctr"/>
              <a:r>
                <a:rPr lang="fr-FR" sz="1600" b="1" dirty="0">
                  <a:solidFill>
                    <a:schemeClr val="tx1"/>
                  </a:solidFill>
                  <a:latin typeface="Poppins" panose="020B0604020202020204" charset="0"/>
                  <a:cs typeface="Poppins" panose="020B0604020202020204" charset="0"/>
                </a:rPr>
                <a:t>3DS</a:t>
              </a:r>
              <a:endParaRPr lang="fr-FR" sz="1200" b="1" dirty="0">
                <a:solidFill>
                  <a:schemeClr val="tx1"/>
                </a:solidFill>
                <a:latin typeface="Poppins" panose="020B0604020202020204" charset="0"/>
                <a:cs typeface="Poppins" panose="020B0604020202020204" charset="0"/>
              </a:endParaRPr>
            </a:p>
          </p:txBody>
        </p:sp>
      </p:grpSp>
      <p:grpSp>
        <p:nvGrpSpPr>
          <p:cNvPr id="39" name="Groupe 38">
            <a:extLst>
              <a:ext uri="{FF2B5EF4-FFF2-40B4-BE49-F238E27FC236}">
                <a16:creationId xmlns:a16="http://schemas.microsoft.com/office/drawing/2014/main" id="{BAF00F4D-8196-DAA7-2625-36389A59171C}"/>
              </a:ext>
            </a:extLst>
          </p:cNvPr>
          <p:cNvGrpSpPr/>
          <p:nvPr/>
        </p:nvGrpSpPr>
        <p:grpSpPr>
          <a:xfrm>
            <a:off x="1763283" y="2050925"/>
            <a:ext cx="3364868" cy="317446"/>
            <a:chOff x="7804096" y="3069033"/>
            <a:chExt cx="3364868" cy="317446"/>
          </a:xfrm>
        </p:grpSpPr>
        <p:grpSp>
          <p:nvGrpSpPr>
            <p:cNvPr id="44" name="Groupe 43">
              <a:extLst>
                <a:ext uri="{FF2B5EF4-FFF2-40B4-BE49-F238E27FC236}">
                  <a16:creationId xmlns:a16="http://schemas.microsoft.com/office/drawing/2014/main" id="{52E15B26-7002-D2E0-A928-17B88B3D9BBC}"/>
                </a:ext>
              </a:extLst>
            </p:cNvPr>
            <p:cNvGrpSpPr/>
            <p:nvPr/>
          </p:nvGrpSpPr>
          <p:grpSpPr>
            <a:xfrm>
              <a:off x="7804096" y="3069033"/>
              <a:ext cx="3364868" cy="317446"/>
              <a:chOff x="1226772" y="5550972"/>
              <a:chExt cx="2271159" cy="317446"/>
            </a:xfrm>
          </p:grpSpPr>
          <p:grpSp>
            <p:nvGrpSpPr>
              <p:cNvPr id="46" name="Groupe 45">
                <a:extLst>
                  <a:ext uri="{FF2B5EF4-FFF2-40B4-BE49-F238E27FC236}">
                    <a16:creationId xmlns:a16="http://schemas.microsoft.com/office/drawing/2014/main" id="{5DC39354-70B8-49D2-97F6-7A6026AAD8BB}"/>
                  </a:ext>
                </a:extLst>
              </p:cNvPr>
              <p:cNvGrpSpPr/>
              <p:nvPr/>
            </p:nvGrpSpPr>
            <p:grpSpPr>
              <a:xfrm>
                <a:off x="1226772" y="5550972"/>
                <a:ext cx="2271159" cy="317446"/>
                <a:chOff x="3378848" y="4848046"/>
                <a:chExt cx="2733174" cy="346215"/>
              </a:xfrm>
            </p:grpSpPr>
            <p:sp>
              <p:nvSpPr>
                <p:cNvPr id="52" name="Rectangle : coins arrondis 51">
                  <a:extLst>
                    <a:ext uri="{FF2B5EF4-FFF2-40B4-BE49-F238E27FC236}">
                      <a16:creationId xmlns:a16="http://schemas.microsoft.com/office/drawing/2014/main" id="{EDB27044-069C-4E47-ED8D-0C73F519B273}"/>
                    </a:ext>
                  </a:extLst>
                </p:cNvPr>
                <p:cNvSpPr/>
                <p:nvPr/>
              </p:nvSpPr>
              <p:spPr>
                <a:xfrm>
                  <a:off x="3378848" y="4850706"/>
                  <a:ext cx="2733174" cy="341533"/>
                </a:xfrm>
                <a:prstGeom prst="roundRect">
                  <a:avLst>
                    <a:gd name="adj" fmla="val 17116"/>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r>
                    <a:rPr lang="fr-FR" sz="900">
                      <a:solidFill>
                        <a:schemeClr val="tx1"/>
                      </a:solidFill>
                      <a:latin typeface="Poppins" panose="020B0604020202020204" charset="0"/>
                      <a:cs typeface="Poppins" panose="020B0604020202020204" charset="0"/>
                    </a:rPr>
                    <a:t>Note</a:t>
                  </a:r>
                  <a:endParaRPr lang="fr-FR" sz="1000">
                    <a:solidFill>
                      <a:schemeClr val="tx1"/>
                    </a:solidFill>
                    <a:latin typeface="Poppins" panose="020B0604020202020204" charset="0"/>
                    <a:cs typeface="Poppins" panose="020B0604020202020204" charset="0"/>
                  </a:endParaRPr>
                </a:p>
                <a:p>
                  <a:pPr marL="715963"/>
                  <a:r>
                    <a:rPr lang="fr-FR" sz="800">
                      <a:solidFill>
                        <a:schemeClr val="tx1">
                          <a:lumMod val="50000"/>
                          <a:lumOff val="50000"/>
                        </a:schemeClr>
                      </a:solidFill>
                      <a:latin typeface="Poppins" panose="020B0604020202020204" charset="0"/>
                      <a:cs typeface="Poppins" panose="020B0604020202020204" charset="0"/>
                    </a:rPr>
                    <a:t>Texte</a:t>
                  </a:r>
                </a:p>
              </p:txBody>
            </p:sp>
            <p:sp>
              <p:nvSpPr>
                <p:cNvPr id="53" name="Rectangle : coins arrondis 52">
                  <a:extLst>
                    <a:ext uri="{FF2B5EF4-FFF2-40B4-BE49-F238E27FC236}">
                      <a16:creationId xmlns:a16="http://schemas.microsoft.com/office/drawing/2014/main" id="{5B0332EE-CE40-9A45-4E67-DD0A1609AD72}"/>
                    </a:ext>
                  </a:extLst>
                </p:cNvPr>
                <p:cNvSpPr/>
                <p:nvPr/>
              </p:nvSpPr>
              <p:spPr>
                <a:xfrm>
                  <a:off x="3378848" y="4852728"/>
                  <a:ext cx="290635" cy="341533"/>
                </a:xfrm>
                <a:prstGeom prst="roundRect">
                  <a:avLst/>
                </a:prstGeom>
                <a:solidFill>
                  <a:srgbClr val="D8DD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endParaRPr lang="fr-FR" sz="800" dirty="0">
                    <a:solidFill>
                      <a:schemeClr val="tx1">
                        <a:lumMod val="50000"/>
                        <a:lumOff val="50000"/>
                      </a:schemeClr>
                    </a:solidFill>
                    <a:latin typeface="Poppins" panose="020B0604020202020204" charset="0"/>
                    <a:cs typeface="Poppins" panose="020B0604020202020204" charset="0"/>
                  </a:endParaRPr>
                </a:p>
              </p:txBody>
            </p:sp>
            <p:sp>
              <p:nvSpPr>
                <p:cNvPr id="54" name="Rectangle 53">
                  <a:extLst>
                    <a:ext uri="{FF2B5EF4-FFF2-40B4-BE49-F238E27FC236}">
                      <a16:creationId xmlns:a16="http://schemas.microsoft.com/office/drawing/2014/main" id="{EE27A423-F1FE-F749-A4C8-01E3EAA35224}"/>
                    </a:ext>
                  </a:extLst>
                </p:cNvPr>
                <p:cNvSpPr/>
                <p:nvPr/>
              </p:nvSpPr>
              <p:spPr>
                <a:xfrm>
                  <a:off x="4025987" y="4848046"/>
                  <a:ext cx="1954661" cy="34153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api</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/v1.1/</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payins</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cardpayments</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p:txBody>
            </p:sp>
          </p:grpSp>
          <p:pic>
            <p:nvPicPr>
              <p:cNvPr id="47" name="Picture 4" descr="Afficher l’image source">
                <a:extLst>
                  <a:ext uri="{FF2B5EF4-FFF2-40B4-BE49-F238E27FC236}">
                    <a16:creationId xmlns:a16="http://schemas.microsoft.com/office/drawing/2014/main" id="{B73E97A0-AF62-999D-AAD9-85AB501E0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911" y="5612157"/>
                <a:ext cx="144305" cy="209063"/>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Rectangle : coins arrondis 44">
              <a:extLst>
                <a:ext uri="{FF2B5EF4-FFF2-40B4-BE49-F238E27FC236}">
                  <a16:creationId xmlns:a16="http://schemas.microsoft.com/office/drawing/2014/main" id="{ED1D857A-3EE9-5420-E00C-A6E2B5B5490E}"/>
                </a:ext>
              </a:extLst>
            </p:cNvPr>
            <p:cNvSpPr/>
            <p:nvPr/>
          </p:nvSpPr>
          <p:spPr>
            <a:xfrm>
              <a:off x="8206267" y="3114386"/>
              <a:ext cx="378430" cy="191595"/>
            </a:xfrm>
            <a:prstGeom prst="roundRect">
              <a:avLst/>
            </a:prstGeom>
            <a:solidFill>
              <a:srgbClr val="00B050"/>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fr-FR" sz="1000" dirty="0">
                  <a:latin typeface="Poppins" panose="00000500000000000000" pitchFamily="2" charset="0"/>
                  <a:cs typeface="Poppins" panose="00000500000000000000" pitchFamily="2" charset="0"/>
                </a:rPr>
                <a:t>POST</a:t>
              </a:r>
            </a:p>
          </p:txBody>
        </p:sp>
      </p:grpSp>
      <p:sp>
        <p:nvSpPr>
          <p:cNvPr id="55" name="ZoneTexte 54">
            <a:extLst>
              <a:ext uri="{FF2B5EF4-FFF2-40B4-BE49-F238E27FC236}">
                <a16:creationId xmlns:a16="http://schemas.microsoft.com/office/drawing/2014/main" id="{155F1642-1038-87FB-1FCA-C0C530055FA5}"/>
              </a:ext>
            </a:extLst>
          </p:cNvPr>
          <p:cNvSpPr txBox="1"/>
          <p:nvPr/>
        </p:nvSpPr>
        <p:spPr>
          <a:xfrm>
            <a:off x="2356307" y="4388224"/>
            <a:ext cx="3502819" cy="695127"/>
          </a:xfrm>
          <a:prstGeom prst="rect">
            <a:avLst/>
          </a:prstGeom>
        </p:spPr>
        <p:txBody>
          <a:bodyPr vert="horz" lIns="91440" tIns="45720" rIns="91440" bIns="45720" rtlCol="0">
            <a:normAutofit fontScale="92500" lnSpcReduction="20000"/>
          </a:bodyPr>
          <a:lstStyle>
            <a:lvl1pPr marL="228600" indent="-228600">
              <a:lnSpc>
                <a:spcPct val="90000"/>
              </a:lnSpc>
              <a:spcBef>
                <a:spcPts val="1000"/>
              </a:spcBef>
              <a:buFont typeface="Arial" panose="020B0604020202020204" pitchFamily="34" charset="0"/>
              <a:buBlip>
                <a:blip r:embed="rId2"/>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100" dirty="0"/>
              <a:t>Input : PAN/DFV/CVV2</a:t>
            </a:r>
          </a:p>
          <a:p>
            <a:r>
              <a:rPr lang="fr-FR" sz="1100" dirty="0" err="1"/>
              <a:t>Token</a:t>
            </a:r>
            <a:endParaRPr lang="fr-FR" sz="1100" dirty="0"/>
          </a:p>
          <a:p>
            <a:r>
              <a:rPr lang="fr-FR" sz="1100" dirty="0" err="1"/>
              <a:t>appCardID</a:t>
            </a:r>
            <a:endParaRPr lang="fr-FR" sz="1100" dirty="0"/>
          </a:p>
        </p:txBody>
      </p:sp>
      <p:grpSp>
        <p:nvGrpSpPr>
          <p:cNvPr id="60" name="Groupe 59">
            <a:extLst>
              <a:ext uri="{FF2B5EF4-FFF2-40B4-BE49-F238E27FC236}">
                <a16:creationId xmlns:a16="http://schemas.microsoft.com/office/drawing/2014/main" id="{DC1831C2-AF58-709B-F4C4-F12E2384EB68}"/>
              </a:ext>
            </a:extLst>
          </p:cNvPr>
          <p:cNvGrpSpPr/>
          <p:nvPr/>
        </p:nvGrpSpPr>
        <p:grpSpPr>
          <a:xfrm>
            <a:off x="570017" y="3707628"/>
            <a:ext cx="1338872" cy="1082900"/>
            <a:chOff x="6021648" y="3217091"/>
            <a:chExt cx="1164493" cy="799071"/>
          </a:xfrm>
        </p:grpSpPr>
        <p:sp>
          <p:nvSpPr>
            <p:cNvPr id="61" name="Rectangle : coins arrondis 60">
              <a:extLst>
                <a:ext uri="{FF2B5EF4-FFF2-40B4-BE49-F238E27FC236}">
                  <a16:creationId xmlns:a16="http://schemas.microsoft.com/office/drawing/2014/main" id="{4A250047-BD66-A91F-06D1-3441BBACAA56}"/>
                </a:ext>
              </a:extLst>
            </p:cNvPr>
            <p:cNvSpPr/>
            <p:nvPr/>
          </p:nvSpPr>
          <p:spPr>
            <a:xfrm>
              <a:off x="6021648" y="3217091"/>
              <a:ext cx="1164493" cy="799071"/>
            </a:xfrm>
            <a:prstGeom prst="roundRect">
              <a:avLst>
                <a:gd name="adj" fmla="val 13091"/>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Poppins" panose="020B0604020202020204" charset="0"/>
                  <a:cs typeface="Poppins" panose="020B0604020202020204" charset="0"/>
                </a:rPr>
                <a:t>5 </a:t>
              </a:r>
              <a:r>
                <a:rPr lang="fr-FR" sz="1200" b="1" dirty="0" err="1">
                  <a:solidFill>
                    <a:schemeClr val="tx1"/>
                  </a:solidFill>
                  <a:latin typeface="Poppins" panose="020B0604020202020204" charset="0"/>
                  <a:cs typeface="Poppins" panose="020B0604020202020204" charset="0"/>
                </a:rPr>
                <a:t>BINs</a:t>
              </a:r>
              <a:endParaRPr lang="fr-FR" sz="1200" b="1" dirty="0">
                <a:solidFill>
                  <a:schemeClr val="tx1"/>
                </a:solidFill>
                <a:latin typeface="Poppins" panose="020B0604020202020204" charset="0"/>
                <a:cs typeface="Poppins" panose="020B0604020202020204" charset="0"/>
              </a:endParaRPr>
            </a:p>
          </p:txBody>
        </p:sp>
        <p:sp>
          <p:nvSpPr>
            <p:cNvPr id="62" name="Rectangle : coins arrondis 61">
              <a:extLst>
                <a:ext uri="{FF2B5EF4-FFF2-40B4-BE49-F238E27FC236}">
                  <a16:creationId xmlns:a16="http://schemas.microsoft.com/office/drawing/2014/main" id="{78B0F02E-A5CD-ADB2-A85A-1B8074D4EBFA}"/>
                </a:ext>
              </a:extLst>
            </p:cNvPr>
            <p:cNvSpPr/>
            <p:nvPr/>
          </p:nvSpPr>
          <p:spPr>
            <a:xfrm>
              <a:off x="6021648" y="3217091"/>
              <a:ext cx="1164493" cy="297106"/>
            </a:xfrm>
            <a:prstGeom prst="roundRect">
              <a:avLst>
                <a:gd name="adj" fmla="val 29922"/>
              </a:avLst>
            </a:prstGeom>
            <a:solidFill>
              <a:srgbClr val="00B050"/>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latin typeface="Poppins" panose="020B0604020202020204" charset="0"/>
                <a:cs typeface="Poppins" panose="020B0604020202020204" charset="0"/>
              </a:endParaRPr>
            </a:p>
          </p:txBody>
        </p:sp>
        <p:sp>
          <p:nvSpPr>
            <p:cNvPr id="66" name="Rectangle 65">
              <a:extLst>
                <a:ext uri="{FF2B5EF4-FFF2-40B4-BE49-F238E27FC236}">
                  <a16:creationId xmlns:a16="http://schemas.microsoft.com/office/drawing/2014/main" id="{B72D8AAE-F246-49FD-1C3D-A9FFD1EC4978}"/>
                </a:ext>
              </a:extLst>
            </p:cNvPr>
            <p:cNvSpPr/>
            <p:nvPr/>
          </p:nvSpPr>
          <p:spPr>
            <a:xfrm>
              <a:off x="6021648" y="3316891"/>
              <a:ext cx="1164493" cy="61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latin typeface="Poppins" panose="020B0604020202020204" charset="0"/>
                  <a:cs typeface="Poppins" panose="020B0604020202020204" charset="0"/>
                </a:rPr>
                <a:t>TopUP</a:t>
              </a:r>
              <a:endParaRPr lang="fr-FR" sz="1600" b="1" dirty="0">
                <a:solidFill>
                  <a:schemeClr val="tx1"/>
                </a:solidFill>
                <a:latin typeface="Poppins" panose="020B0604020202020204" charset="0"/>
                <a:cs typeface="Poppins" panose="020B0604020202020204" charset="0"/>
              </a:endParaRPr>
            </a:p>
            <a:p>
              <a:pPr algn="ctr"/>
              <a:r>
                <a:rPr lang="fr-FR" sz="1600" b="1" dirty="0">
                  <a:solidFill>
                    <a:schemeClr val="tx1"/>
                  </a:solidFill>
                  <a:latin typeface="Poppins" panose="020B0604020202020204" charset="0"/>
                  <a:cs typeface="Poppins" panose="020B0604020202020204" charset="0"/>
                </a:rPr>
                <a:t>+</a:t>
              </a:r>
            </a:p>
            <a:p>
              <a:pPr algn="ctr"/>
              <a:r>
                <a:rPr lang="fr-FR" sz="1600" b="1" dirty="0" err="1">
                  <a:solidFill>
                    <a:schemeClr val="tx1"/>
                  </a:solidFill>
                  <a:latin typeface="Poppins" panose="020B0604020202020204" charset="0"/>
                  <a:cs typeface="Poppins" panose="020B0604020202020204" charset="0"/>
                </a:rPr>
                <a:t>Register</a:t>
              </a:r>
              <a:endParaRPr lang="fr-FR" sz="1200" b="1" dirty="0">
                <a:solidFill>
                  <a:schemeClr val="tx1"/>
                </a:solidFill>
                <a:latin typeface="Poppins" panose="020B0604020202020204" charset="0"/>
                <a:cs typeface="Poppins" panose="020B0604020202020204" charset="0"/>
              </a:endParaRPr>
            </a:p>
          </p:txBody>
        </p:sp>
      </p:grpSp>
      <p:grpSp>
        <p:nvGrpSpPr>
          <p:cNvPr id="67" name="Groupe 66">
            <a:extLst>
              <a:ext uri="{FF2B5EF4-FFF2-40B4-BE49-F238E27FC236}">
                <a16:creationId xmlns:a16="http://schemas.microsoft.com/office/drawing/2014/main" id="{B6F934FA-2FAD-86FB-27C2-A76177B5EF78}"/>
              </a:ext>
            </a:extLst>
          </p:cNvPr>
          <p:cNvGrpSpPr/>
          <p:nvPr/>
        </p:nvGrpSpPr>
        <p:grpSpPr>
          <a:xfrm>
            <a:off x="2082827" y="3848251"/>
            <a:ext cx="3364868" cy="317446"/>
            <a:chOff x="7804096" y="3069033"/>
            <a:chExt cx="3364868" cy="317446"/>
          </a:xfrm>
        </p:grpSpPr>
        <p:grpSp>
          <p:nvGrpSpPr>
            <p:cNvPr id="68" name="Groupe 67">
              <a:extLst>
                <a:ext uri="{FF2B5EF4-FFF2-40B4-BE49-F238E27FC236}">
                  <a16:creationId xmlns:a16="http://schemas.microsoft.com/office/drawing/2014/main" id="{48AC78F3-D751-C66B-50AF-7F9B439129F1}"/>
                </a:ext>
              </a:extLst>
            </p:cNvPr>
            <p:cNvGrpSpPr/>
            <p:nvPr/>
          </p:nvGrpSpPr>
          <p:grpSpPr>
            <a:xfrm>
              <a:off x="7804096" y="3069033"/>
              <a:ext cx="3364868" cy="317446"/>
              <a:chOff x="1226772" y="5550972"/>
              <a:chExt cx="2271159" cy="317446"/>
            </a:xfrm>
          </p:grpSpPr>
          <p:grpSp>
            <p:nvGrpSpPr>
              <p:cNvPr id="70" name="Groupe 69">
                <a:extLst>
                  <a:ext uri="{FF2B5EF4-FFF2-40B4-BE49-F238E27FC236}">
                    <a16:creationId xmlns:a16="http://schemas.microsoft.com/office/drawing/2014/main" id="{1E4D31B7-8079-F6FF-AF0C-F99F6748A347}"/>
                  </a:ext>
                </a:extLst>
              </p:cNvPr>
              <p:cNvGrpSpPr/>
              <p:nvPr/>
            </p:nvGrpSpPr>
            <p:grpSpPr>
              <a:xfrm>
                <a:off x="1226772" y="5550972"/>
                <a:ext cx="2271159" cy="317446"/>
                <a:chOff x="3378848" y="4848046"/>
                <a:chExt cx="2733174" cy="346215"/>
              </a:xfrm>
            </p:grpSpPr>
            <p:sp>
              <p:nvSpPr>
                <p:cNvPr id="72" name="Rectangle : coins arrondis 71">
                  <a:extLst>
                    <a:ext uri="{FF2B5EF4-FFF2-40B4-BE49-F238E27FC236}">
                      <a16:creationId xmlns:a16="http://schemas.microsoft.com/office/drawing/2014/main" id="{A76B3D6B-C19D-1791-0444-9F2EE7FDB55F}"/>
                    </a:ext>
                  </a:extLst>
                </p:cNvPr>
                <p:cNvSpPr/>
                <p:nvPr/>
              </p:nvSpPr>
              <p:spPr>
                <a:xfrm>
                  <a:off x="3378848" y="4850706"/>
                  <a:ext cx="2733174" cy="341533"/>
                </a:xfrm>
                <a:prstGeom prst="roundRect">
                  <a:avLst>
                    <a:gd name="adj" fmla="val 17116"/>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r>
                    <a:rPr lang="fr-FR" sz="900">
                      <a:solidFill>
                        <a:schemeClr val="tx1"/>
                      </a:solidFill>
                      <a:latin typeface="Poppins" panose="020B0604020202020204" charset="0"/>
                      <a:cs typeface="Poppins" panose="020B0604020202020204" charset="0"/>
                    </a:rPr>
                    <a:t>Note</a:t>
                  </a:r>
                  <a:endParaRPr lang="fr-FR" sz="1000">
                    <a:solidFill>
                      <a:schemeClr val="tx1"/>
                    </a:solidFill>
                    <a:latin typeface="Poppins" panose="020B0604020202020204" charset="0"/>
                    <a:cs typeface="Poppins" panose="020B0604020202020204" charset="0"/>
                  </a:endParaRPr>
                </a:p>
                <a:p>
                  <a:pPr marL="715963"/>
                  <a:r>
                    <a:rPr lang="fr-FR" sz="800">
                      <a:solidFill>
                        <a:schemeClr val="tx1">
                          <a:lumMod val="50000"/>
                          <a:lumOff val="50000"/>
                        </a:schemeClr>
                      </a:solidFill>
                      <a:latin typeface="Poppins" panose="020B0604020202020204" charset="0"/>
                      <a:cs typeface="Poppins" panose="020B0604020202020204" charset="0"/>
                    </a:rPr>
                    <a:t>Texte</a:t>
                  </a:r>
                </a:p>
              </p:txBody>
            </p:sp>
            <p:sp>
              <p:nvSpPr>
                <p:cNvPr id="73" name="Rectangle : coins arrondis 72">
                  <a:extLst>
                    <a:ext uri="{FF2B5EF4-FFF2-40B4-BE49-F238E27FC236}">
                      <a16:creationId xmlns:a16="http://schemas.microsoft.com/office/drawing/2014/main" id="{BFBF7134-3EEE-DDCC-39C9-76318155EF20}"/>
                    </a:ext>
                  </a:extLst>
                </p:cNvPr>
                <p:cNvSpPr/>
                <p:nvPr/>
              </p:nvSpPr>
              <p:spPr>
                <a:xfrm>
                  <a:off x="3378848" y="4852728"/>
                  <a:ext cx="290635" cy="341533"/>
                </a:xfrm>
                <a:prstGeom prst="roundRect">
                  <a:avLst/>
                </a:prstGeom>
                <a:solidFill>
                  <a:srgbClr val="D8DD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endParaRPr lang="fr-FR" sz="800" dirty="0">
                    <a:solidFill>
                      <a:schemeClr val="tx1">
                        <a:lumMod val="50000"/>
                        <a:lumOff val="50000"/>
                      </a:schemeClr>
                    </a:solidFill>
                    <a:latin typeface="Poppins" panose="020B0604020202020204" charset="0"/>
                    <a:cs typeface="Poppins" panose="020B0604020202020204" charset="0"/>
                  </a:endParaRPr>
                </a:p>
              </p:txBody>
            </p:sp>
            <p:sp>
              <p:nvSpPr>
                <p:cNvPr id="74" name="Rectangle 73">
                  <a:extLst>
                    <a:ext uri="{FF2B5EF4-FFF2-40B4-BE49-F238E27FC236}">
                      <a16:creationId xmlns:a16="http://schemas.microsoft.com/office/drawing/2014/main" id="{C825F59C-B6D2-3E39-08B5-12E48027395E}"/>
                    </a:ext>
                  </a:extLst>
                </p:cNvPr>
                <p:cNvSpPr/>
                <p:nvPr/>
              </p:nvSpPr>
              <p:spPr>
                <a:xfrm>
                  <a:off x="4025987" y="4848046"/>
                  <a:ext cx="1954661" cy="34153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api</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/v1.1/</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payins</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cardpayments</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p:txBody>
            </p:sp>
          </p:grpSp>
          <p:pic>
            <p:nvPicPr>
              <p:cNvPr id="71" name="Picture 4" descr="Afficher l’image source">
                <a:extLst>
                  <a:ext uri="{FF2B5EF4-FFF2-40B4-BE49-F238E27FC236}">
                    <a16:creationId xmlns:a16="http://schemas.microsoft.com/office/drawing/2014/main" id="{3B7FDBBE-8D97-8F79-3720-2D9EFCED1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911" y="5612157"/>
                <a:ext cx="144305" cy="209063"/>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Rectangle : coins arrondis 68">
              <a:extLst>
                <a:ext uri="{FF2B5EF4-FFF2-40B4-BE49-F238E27FC236}">
                  <a16:creationId xmlns:a16="http://schemas.microsoft.com/office/drawing/2014/main" id="{1E7E75FB-4608-97E6-854C-C756333F5C91}"/>
                </a:ext>
              </a:extLst>
            </p:cNvPr>
            <p:cNvSpPr/>
            <p:nvPr/>
          </p:nvSpPr>
          <p:spPr>
            <a:xfrm>
              <a:off x="8206267" y="3114386"/>
              <a:ext cx="378430" cy="191595"/>
            </a:xfrm>
            <a:prstGeom prst="roundRect">
              <a:avLst/>
            </a:prstGeom>
            <a:solidFill>
              <a:srgbClr val="00B050"/>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fr-FR" sz="1000" dirty="0">
                  <a:latin typeface="Poppins" panose="00000500000000000000" pitchFamily="2" charset="0"/>
                  <a:cs typeface="Poppins" panose="00000500000000000000" pitchFamily="2" charset="0"/>
                </a:rPr>
                <a:t>POST</a:t>
              </a:r>
            </a:p>
          </p:txBody>
        </p:sp>
      </p:grpSp>
      <p:sp>
        <p:nvSpPr>
          <p:cNvPr id="75" name="ZoneTexte 74">
            <a:extLst>
              <a:ext uri="{FF2B5EF4-FFF2-40B4-BE49-F238E27FC236}">
                <a16:creationId xmlns:a16="http://schemas.microsoft.com/office/drawing/2014/main" id="{95DB50A4-5E78-B56B-4524-A6A8EF21FEBD}"/>
              </a:ext>
            </a:extLst>
          </p:cNvPr>
          <p:cNvSpPr txBox="1"/>
          <p:nvPr/>
        </p:nvSpPr>
        <p:spPr>
          <a:xfrm>
            <a:off x="5421746" y="2413066"/>
            <a:ext cx="6391323" cy="366648"/>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Blip>
                <a:blip r:embed="rId2"/>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200" dirty="0">
                <a:solidFill>
                  <a:schemeClr val="accent1">
                    <a:lumMod val="50000"/>
                  </a:schemeClr>
                </a:solidFill>
              </a:rPr>
              <a:t>Rechargement manuel Appel la 1</a:t>
            </a:r>
            <a:r>
              <a:rPr lang="fr-FR" sz="1200" baseline="30000" dirty="0">
                <a:solidFill>
                  <a:schemeClr val="accent1">
                    <a:lumMod val="50000"/>
                  </a:schemeClr>
                </a:solidFill>
              </a:rPr>
              <a:t>ère</a:t>
            </a:r>
            <a:r>
              <a:rPr lang="fr-FR" sz="1200" dirty="0">
                <a:solidFill>
                  <a:schemeClr val="accent1">
                    <a:lumMod val="50000"/>
                  </a:schemeClr>
                </a:solidFill>
              </a:rPr>
              <a:t> fois et les fois d’après</a:t>
            </a:r>
            <a:endParaRPr lang="fr-FR" sz="1200" dirty="0">
              <a:solidFill>
                <a:schemeClr val="accent1">
                  <a:lumMod val="50000"/>
                </a:schemeClr>
              </a:solidFill>
              <a:latin typeface="Poppins" panose="00000500000000000000" pitchFamily="2" charset="0"/>
              <a:cs typeface="Poppins" panose="00000500000000000000" pitchFamily="2" charset="0"/>
            </a:endParaRPr>
          </a:p>
          <a:p>
            <a:pPr marL="0" indent="0">
              <a:buNone/>
            </a:pPr>
            <a:endParaRPr lang="fr-FR" sz="1200" b="0" i="0" u="none" strike="noStrike" baseline="0" dirty="0"/>
          </a:p>
        </p:txBody>
      </p:sp>
      <p:sp>
        <p:nvSpPr>
          <p:cNvPr id="76" name="ZoneTexte 75">
            <a:extLst>
              <a:ext uri="{FF2B5EF4-FFF2-40B4-BE49-F238E27FC236}">
                <a16:creationId xmlns:a16="http://schemas.microsoft.com/office/drawing/2014/main" id="{D95089C0-9435-6EB4-623E-DAE19E405D46}"/>
              </a:ext>
            </a:extLst>
          </p:cNvPr>
          <p:cNvSpPr txBox="1"/>
          <p:nvPr/>
        </p:nvSpPr>
        <p:spPr>
          <a:xfrm>
            <a:off x="5544203" y="3921076"/>
            <a:ext cx="5606727" cy="751416"/>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Blip>
                <a:blip r:embed="rId2"/>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200" dirty="0">
                <a:solidFill>
                  <a:schemeClr val="accent1">
                    <a:lumMod val="50000"/>
                  </a:schemeClr>
                </a:solidFill>
              </a:rPr>
              <a:t>Rechargement manuel : Appel la 1</a:t>
            </a:r>
            <a:r>
              <a:rPr lang="fr-FR" sz="1200" baseline="30000" dirty="0">
                <a:solidFill>
                  <a:schemeClr val="accent1">
                    <a:lumMod val="50000"/>
                  </a:schemeClr>
                </a:solidFill>
              </a:rPr>
              <a:t>ère</a:t>
            </a:r>
            <a:r>
              <a:rPr lang="fr-FR" sz="1200" dirty="0">
                <a:solidFill>
                  <a:schemeClr val="accent1">
                    <a:lumMod val="50000"/>
                  </a:schemeClr>
                </a:solidFill>
              </a:rPr>
              <a:t> fois, </a:t>
            </a:r>
            <a:r>
              <a:rPr lang="fr-FR" sz="1200" dirty="0" err="1">
                <a:solidFill>
                  <a:schemeClr val="accent1">
                    <a:lumMod val="50000"/>
                  </a:schemeClr>
                </a:solidFill>
              </a:rPr>
              <a:t>token+appCardID</a:t>
            </a:r>
            <a:r>
              <a:rPr lang="fr-FR" sz="1200" dirty="0">
                <a:solidFill>
                  <a:schemeClr val="accent1">
                    <a:lumMod val="50000"/>
                  </a:schemeClr>
                </a:solidFill>
              </a:rPr>
              <a:t> permet d’enregistrer et d’associer le </a:t>
            </a:r>
            <a:r>
              <a:rPr lang="fr-FR" sz="1200" dirty="0" err="1">
                <a:solidFill>
                  <a:schemeClr val="accent1">
                    <a:lumMod val="50000"/>
                  </a:schemeClr>
                </a:solidFill>
              </a:rPr>
              <a:t>token</a:t>
            </a:r>
            <a:r>
              <a:rPr lang="fr-FR" sz="1200" dirty="0">
                <a:solidFill>
                  <a:schemeClr val="accent1">
                    <a:lumMod val="50000"/>
                  </a:schemeClr>
                </a:solidFill>
              </a:rPr>
              <a:t> à l’</a:t>
            </a:r>
            <a:r>
              <a:rPr lang="fr-FR" sz="1200" dirty="0" err="1">
                <a:solidFill>
                  <a:schemeClr val="accent1">
                    <a:lumMod val="50000"/>
                  </a:schemeClr>
                </a:solidFill>
              </a:rPr>
              <a:t>appCardID</a:t>
            </a:r>
            <a:endParaRPr lang="fr-FR" sz="1200" dirty="0">
              <a:solidFill>
                <a:schemeClr val="accent1">
                  <a:lumMod val="50000"/>
                </a:schemeClr>
              </a:solidFill>
              <a:latin typeface="Poppins" panose="00000500000000000000" pitchFamily="2" charset="0"/>
              <a:cs typeface="Poppins" panose="00000500000000000000" pitchFamily="2" charset="0"/>
            </a:endParaRPr>
          </a:p>
          <a:p>
            <a:pPr marL="0" indent="0">
              <a:buNone/>
            </a:pPr>
            <a:endParaRPr lang="fr-FR" sz="1200" b="0" i="0" u="none" strike="noStrike" baseline="0" dirty="0"/>
          </a:p>
        </p:txBody>
      </p:sp>
      <p:sp>
        <p:nvSpPr>
          <p:cNvPr id="77" name="ZoneTexte 76">
            <a:extLst>
              <a:ext uri="{FF2B5EF4-FFF2-40B4-BE49-F238E27FC236}">
                <a16:creationId xmlns:a16="http://schemas.microsoft.com/office/drawing/2014/main" id="{8D09B70E-0CEC-8C52-54D3-2DD6DD7E639E}"/>
              </a:ext>
            </a:extLst>
          </p:cNvPr>
          <p:cNvSpPr txBox="1"/>
          <p:nvPr/>
        </p:nvSpPr>
        <p:spPr>
          <a:xfrm>
            <a:off x="2310243" y="5727009"/>
            <a:ext cx="3502819" cy="695127"/>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Blip>
                <a:blip r:embed="rId2"/>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100" dirty="0"/>
              <a:t>Input : PAN/DFV/CVV2</a:t>
            </a:r>
          </a:p>
          <a:p>
            <a:r>
              <a:rPr lang="fr-FR" sz="1100" dirty="0" err="1"/>
              <a:t>appCardID</a:t>
            </a:r>
            <a:endParaRPr lang="fr-FR" sz="1100" dirty="0"/>
          </a:p>
        </p:txBody>
      </p:sp>
      <p:grpSp>
        <p:nvGrpSpPr>
          <p:cNvPr id="78" name="Groupe 77">
            <a:extLst>
              <a:ext uri="{FF2B5EF4-FFF2-40B4-BE49-F238E27FC236}">
                <a16:creationId xmlns:a16="http://schemas.microsoft.com/office/drawing/2014/main" id="{CBF2CF25-0BD0-6959-B1FC-990AC0B8EA05}"/>
              </a:ext>
            </a:extLst>
          </p:cNvPr>
          <p:cNvGrpSpPr/>
          <p:nvPr/>
        </p:nvGrpSpPr>
        <p:grpSpPr>
          <a:xfrm>
            <a:off x="547041" y="5069155"/>
            <a:ext cx="1338872" cy="1082900"/>
            <a:chOff x="6021648" y="3217091"/>
            <a:chExt cx="1164493" cy="799071"/>
          </a:xfrm>
        </p:grpSpPr>
        <p:sp>
          <p:nvSpPr>
            <p:cNvPr id="79" name="Rectangle : coins arrondis 78">
              <a:extLst>
                <a:ext uri="{FF2B5EF4-FFF2-40B4-BE49-F238E27FC236}">
                  <a16:creationId xmlns:a16="http://schemas.microsoft.com/office/drawing/2014/main" id="{18292184-22D2-C13B-A25F-BF76CF90B575}"/>
                </a:ext>
              </a:extLst>
            </p:cNvPr>
            <p:cNvSpPr/>
            <p:nvPr/>
          </p:nvSpPr>
          <p:spPr>
            <a:xfrm>
              <a:off x="6021648" y="3217091"/>
              <a:ext cx="1164493" cy="799071"/>
            </a:xfrm>
            <a:prstGeom prst="roundRect">
              <a:avLst>
                <a:gd name="adj" fmla="val 13091"/>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Poppins" panose="020B0604020202020204" charset="0"/>
                  <a:cs typeface="Poppins" panose="020B0604020202020204" charset="0"/>
                </a:rPr>
                <a:t>5 </a:t>
              </a:r>
              <a:r>
                <a:rPr lang="fr-FR" sz="1200" b="1" dirty="0" err="1">
                  <a:solidFill>
                    <a:schemeClr val="tx1"/>
                  </a:solidFill>
                  <a:latin typeface="Poppins" panose="020B0604020202020204" charset="0"/>
                  <a:cs typeface="Poppins" panose="020B0604020202020204" charset="0"/>
                </a:rPr>
                <a:t>BINs</a:t>
              </a:r>
              <a:endParaRPr lang="fr-FR" sz="1200" b="1" dirty="0">
                <a:solidFill>
                  <a:schemeClr val="tx1"/>
                </a:solidFill>
                <a:latin typeface="Poppins" panose="020B0604020202020204" charset="0"/>
                <a:cs typeface="Poppins" panose="020B0604020202020204" charset="0"/>
              </a:endParaRPr>
            </a:p>
          </p:txBody>
        </p:sp>
        <p:sp>
          <p:nvSpPr>
            <p:cNvPr id="80" name="Rectangle : coins arrondis 79">
              <a:extLst>
                <a:ext uri="{FF2B5EF4-FFF2-40B4-BE49-F238E27FC236}">
                  <a16:creationId xmlns:a16="http://schemas.microsoft.com/office/drawing/2014/main" id="{E47F2E7F-F61C-F008-D395-0BE5C6FB074D}"/>
                </a:ext>
              </a:extLst>
            </p:cNvPr>
            <p:cNvSpPr/>
            <p:nvPr/>
          </p:nvSpPr>
          <p:spPr>
            <a:xfrm>
              <a:off x="6021648" y="3217091"/>
              <a:ext cx="1164493" cy="297106"/>
            </a:xfrm>
            <a:prstGeom prst="roundRect">
              <a:avLst>
                <a:gd name="adj" fmla="val 29922"/>
              </a:avLst>
            </a:prstGeom>
            <a:solidFill>
              <a:srgbClr val="00B050"/>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latin typeface="Poppins" panose="020B0604020202020204" charset="0"/>
                <a:cs typeface="Poppins" panose="020B0604020202020204" charset="0"/>
              </a:endParaRPr>
            </a:p>
          </p:txBody>
        </p:sp>
        <p:sp>
          <p:nvSpPr>
            <p:cNvPr id="81" name="Rectangle 80">
              <a:extLst>
                <a:ext uri="{FF2B5EF4-FFF2-40B4-BE49-F238E27FC236}">
                  <a16:creationId xmlns:a16="http://schemas.microsoft.com/office/drawing/2014/main" id="{9C966473-24F7-2B06-B8E0-48D12AB479F2}"/>
                </a:ext>
              </a:extLst>
            </p:cNvPr>
            <p:cNvSpPr/>
            <p:nvPr/>
          </p:nvSpPr>
          <p:spPr>
            <a:xfrm>
              <a:off x="6021648" y="3316891"/>
              <a:ext cx="1164493" cy="61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latin typeface="Poppins" panose="020B0604020202020204" charset="0"/>
                  <a:cs typeface="Poppins" panose="020B0604020202020204" charset="0"/>
                </a:rPr>
                <a:t>TopUP</a:t>
              </a:r>
              <a:endParaRPr lang="fr-FR" sz="1600" b="1" dirty="0">
                <a:solidFill>
                  <a:schemeClr val="tx1"/>
                </a:solidFill>
                <a:latin typeface="Poppins" panose="020B0604020202020204" charset="0"/>
                <a:cs typeface="Poppins" panose="020B0604020202020204" charset="0"/>
              </a:endParaRPr>
            </a:p>
            <a:p>
              <a:pPr algn="ctr"/>
              <a:r>
                <a:rPr lang="fr-FR" sz="1600" b="1" dirty="0">
                  <a:solidFill>
                    <a:schemeClr val="tx1"/>
                  </a:solidFill>
                  <a:latin typeface="Poppins" panose="020B0604020202020204" charset="0"/>
                  <a:cs typeface="Poppins" panose="020B0604020202020204" charset="0"/>
                </a:rPr>
                <a:t>+</a:t>
              </a:r>
            </a:p>
            <a:p>
              <a:pPr algn="ctr"/>
              <a:r>
                <a:rPr lang="fr-FR" sz="1600" b="1" dirty="0" err="1">
                  <a:solidFill>
                    <a:schemeClr val="tx1"/>
                  </a:solidFill>
                  <a:latin typeface="Poppins" panose="020B0604020202020204" charset="0"/>
                  <a:cs typeface="Poppins" panose="020B0604020202020204" charset="0"/>
                </a:rPr>
                <a:t>Register</a:t>
              </a:r>
              <a:endParaRPr lang="fr-FR" sz="1200" b="1" dirty="0">
                <a:solidFill>
                  <a:schemeClr val="tx1"/>
                </a:solidFill>
                <a:latin typeface="Poppins" panose="020B0604020202020204" charset="0"/>
                <a:cs typeface="Poppins" panose="020B0604020202020204" charset="0"/>
              </a:endParaRPr>
            </a:p>
          </p:txBody>
        </p:sp>
      </p:grpSp>
      <p:grpSp>
        <p:nvGrpSpPr>
          <p:cNvPr id="82" name="Groupe 81">
            <a:extLst>
              <a:ext uri="{FF2B5EF4-FFF2-40B4-BE49-F238E27FC236}">
                <a16:creationId xmlns:a16="http://schemas.microsoft.com/office/drawing/2014/main" id="{6C2E399A-AF73-DFF5-2A95-2DE162623B29}"/>
              </a:ext>
            </a:extLst>
          </p:cNvPr>
          <p:cNvGrpSpPr/>
          <p:nvPr/>
        </p:nvGrpSpPr>
        <p:grpSpPr>
          <a:xfrm>
            <a:off x="2082827" y="5187036"/>
            <a:ext cx="3364868" cy="317446"/>
            <a:chOff x="7804096" y="3069033"/>
            <a:chExt cx="3364868" cy="317446"/>
          </a:xfrm>
        </p:grpSpPr>
        <p:grpSp>
          <p:nvGrpSpPr>
            <p:cNvPr id="83" name="Groupe 82">
              <a:extLst>
                <a:ext uri="{FF2B5EF4-FFF2-40B4-BE49-F238E27FC236}">
                  <a16:creationId xmlns:a16="http://schemas.microsoft.com/office/drawing/2014/main" id="{8E31BB1C-3A19-A4C3-2633-BD729E34DBC1}"/>
                </a:ext>
              </a:extLst>
            </p:cNvPr>
            <p:cNvGrpSpPr/>
            <p:nvPr/>
          </p:nvGrpSpPr>
          <p:grpSpPr>
            <a:xfrm>
              <a:off x="7804096" y="3069033"/>
              <a:ext cx="3364868" cy="317446"/>
              <a:chOff x="1226772" y="5550972"/>
              <a:chExt cx="2271159" cy="317446"/>
            </a:xfrm>
          </p:grpSpPr>
          <p:grpSp>
            <p:nvGrpSpPr>
              <p:cNvPr id="85" name="Groupe 84">
                <a:extLst>
                  <a:ext uri="{FF2B5EF4-FFF2-40B4-BE49-F238E27FC236}">
                    <a16:creationId xmlns:a16="http://schemas.microsoft.com/office/drawing/2014/main" id="{A053A0C0-F9D6-CF55-952E-922E652D167F}"/>
                  </a:ext>
                </a:extLst>
              </p:cNvPr>
              <p:cNvGrpSpPr/>
              <p:nvPr/>
            </p:nvGrpSpPr>
            <p:grpSpPr>
              <a:xfrm>
                <a:off x="1226772" y="5550972"/>
                <a:ext cx="2271159" cy="317446"/>
                <a:chOff x="3378848" y="4848046"/>
                <a:chExt cx="2733174" cy="346215"/>
              </a:xfrm>
            </p:grpSpPr>
            <p:sp>
              <p:nvSpPr>
                <p:cNvPr id="87" name="Rectangle : coins arrondis 86">
                  <a:extLst>
                    <a:ext uri="{FF2B5EF4-FFF2-40B4-BE49-F238E27FC236}">
                      <a16:creationId xmlns:a16="http://schemas.microsoft.com/office/drawing/2014/main" id="{D1331A5E-BA77-C949-47CE-C07BFA6060F5}"/>
                    </a:ext>
                  </a:extLst>
                </p:cNvPr>
                <p:cNvSpPr/>
                <p:nvPr/>
              </p:nvSpPr>
              <p:spPr>
                <a:xfrm>
                  <a:off x="3378848" y="4850706"/>
                  <a:ext cx="2733174" cy="341533"/>
                </a:xfrm>
                <a:prstGeom prst="roundRect">
                  <a:avLst>
                    <a:gd name="adj" fmla="val 17116"/>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r>
                    <a:rPr lang="fr-FR" sz="900">
                      <a:solidFill>
                        <a:schemeClr val="tx1"/>
                      </a:solidFill>
                      <a:latin typeface="Poppins" panose="020B0604020202020204" charset="0"/>
                      <a:cs typeface="Poppins" panose="020B0604020202020204" charset="0"/>
                    </a:rPr>
                    <a:t>Note</a:t>
                  </a:r>
                  <a:endParaRPr lang="fr-FR" sz="1000">
                    <a:solidFill>
                      <a:schemeClr val="tx1"/>
                    </a:solidFill>
                    <a:latin typeface="Poppins" panose="020B0604020202020204" charset="0"/>
                    <a:cs typeface="Poppins" panose="020B0604020202020204" charset="0"/>
                  </a:endParaRPr>
                </a:p>
                <a:p>
                  <a:pPr marL="715963"/>
                  <a:r>
                    <a:rPr lang="fr-FR" sz="800">
                      <a:solidFill>
                        <a:schemeClr val="tx1">
                          <a:lumMod val="50000"/>
                          <a:lumOff val="50000"/>
                        </a:schemeClr>
                      </a:solidFill>
                      <a:latin typeface="Poppins" panose="020B0604020202020204" charset="0"/>
                      <a:cs typeface="Poppins" panose="020B0604020202020204" charset="0"/>
                    </a:rPr>
                    <a:t>Texte</a:t>
                  </a:r>
                </a:p>
              </p:txBody>
            </p:sp>
            <p:sp>
              <p:nvSpPr>
                <p:cNvPr id="88" name="Rectangle : coins arrondis 87">
                  <a:extLst>
                    <a:ext uri="{FF2B5EF4-FFF2-40B4-BE49-F238E27FC236}">
                      <a16:creationId xmlns:a16="http://schemas.microsoft.com/office/drawing/2014/main" id="{EECC7462-ABF8-CA2E-6161-327C1802A4C3}"/>
                    </a:ext>
                  </a:extLst>
                </p:cNvPr>
                <p:cNvSpPr/>
                <p:nvPr/>
              </p:nvSpPr>
              <p:spPr>
                <a:xfrm>
                  <a:off x="3378848" y="4852728"/>
                  <a:ext cx="290635" cy="341533"/>
                </a:xfrm>
                <a:prstGeom prst="roundRect">
                  <a:avLst/>
                </a:prstGeom>
                <a:solidFill>
                  <a:srgbClr val="D8DD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endParaRPr lang="fr-FR" sz="800" dirty="0">
                    <a:solidFill>
                      <a:schemeClr val="tx1">
                        <a:lumMod val="50000"/>
                        <a:lumOff val="50000"/>
                      </a:schemeClr>
                    </a:solidFill>
                    <a:latin typeface="Poppins" panose="020B0604020202020204" charset="0"/>
                    <a:cs typeface="Poppins" panose="020B0604020202020204" charset="0"/>
                  </a:endParaRPr>
                </a:p>
              </p:txBody>
            </p:sp>
            <p:sp>
              <p:nvSpPr>
                <p:cNvPr id="89" name="Rectangle 88">
                  <a:extLst>
                    <a:ext uri="{FF2B5EF4-FFF2-40B4-BE49-F238E27FC236}">
                      <a16:creationId xmlns:a16="http://schemas.microsoft.com/office/drawing/2014/main" id="{DEE545D9-36B6-9A23-018A-35B9EFE7CDCF}"/>
                    </a:ext>
                  </a:extLst>
                </p:cNvPr>
                <p:cNvSpPr/>
                <p:nvPr/>
              </p:nvSpPr>
              <p:spPr>
                <a:xfrm>
                  <a:off x="4025987" y="4848046"/>
                  <a:ext cx="1954661" cy="34153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api</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/v1.1/</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payins</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cardpayments</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p:txBody>
            </p:sp>
          </p:grpSp>
          <p:pic>
            <p:nvPicPr>
              <p:cNvPr id="86" name="Picture 4" descr="Afficher l’image source">
                <a:extLst>
                  <a:ext uri="{FF2B5EF4-FFF2-40B4-BE49-F238E27FC236}">
                    <a16:creationId xmlns:a16="http://schemas.microsoft.com/office/drawing/2014/main" id="{53C105ED-9C6A-63A6-2989-1885EB9F2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911" y="5612157"/>
                <a:ext cx="144305" cy="209063"/>
              </a:xfrm>
              <a:prstGeom prst="rect">
                <a:avLst/>
              </a:prstGeom>
              <a:noFill/>
              <a:extLst>
                <a:ext uri="{909E8E84-426E-40DD-AFC4-6F175D3DCCD1}">
                  <a14:hiddenFill xmlns:a14="http://schemas.microsoft.com/office/drawing/2010/main">
                    <a:solidFill>
                      <a:srgbClr val="FFFFFF"/>
                    </a:solidFill>
                  </a14:hiddenFill>
                </a:ext>
              </a:extLst>
            </p:spPr>
          </p:pic>
        </p:grpSp>
        <p:sp>
          <p:nvSpPr>
            <p:cNvPr id="84" name="Rectangle : coins arrondis 83">
              <a:extLst>
                <a:ext uri="{FF2B5EF4-FFF2-40B4-BE49-F238E27FC236}">
                  <a16:creationId xmlns:a16="http://schemas.microsoft.com/office/drawing/2014/main" id="{EF5503F1-654B-C6EC-F760-C0BF8EB5F40A}"/>
                </a:ext>
              </a:extLst>
            </p:cNvPr>
            <p:cNvSpPr/>
            <p:nvPr/>
          </p:nvSpPr>
          <p:spPr>
            <a:xfrm>
              <a:off x="8206267" y="3114386"/>
              <a:ext cx="378430" cy="191595"/>
            </a:xfrm>
            <a:prstGeom prst="roundRect">
              <a:avLst/>
            </a:prstGeom>
            <a:solidFill>
              <a:srgbClr val="00B050"/>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fr-FR" sz="1000" dirty="0">
                  <a:latin typeface="Poppins" panose="00000500000000000000" pitchFamily="2" charset="0"/>
                  <a:cs typeface="Poppins" panose="00000500000000000000" pitchFamily="2" charset="0"/>
                </a:rPr>
                <a:t>POST</a:t>
              </a:r>
            </a:p>
          </p:txBody>
        </p:sp>
      </p:grpSp>
      <p:sp>
        <p:nvSpPr>
          <p:cNvPr id="90" name="ZoneTexte 89">
            <a:extLst>
              <a:ext uri="{FF2B5EF4-FFF2-40B4-BE49-F238E27FC236}">
                <a16:creationId xmlns:a16="http://schemas.microsoft.com/office/drawing/2014/main" id="{C2AFE0EB-3E04-D6DA-B22C-0F2813ABDD00}"/>
              </a:ext>
            </a:extLst>
          </p:cNvPr>
          <p:cNvSpPr txBox="1"/>
          <p:nvPr/>
        </p:nvSpPr>
        <p:spPr>
          <a:xfrm>
            <a:off x="5544203" y="5259861"/>
            <a:ext cx="6169908" cy="751416"/>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Blip>
                <a:blip r:embed="rId2"/>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200" dirty="0">
                <a:solidFill>
                  <a:schemeClr val="accent1">
                    <a:lumMod val="50000"/>
                  </a:schemeClr>
                </a:solidFill>
              </a:rPr>
              <a:t>Rechargement manuel : Appel </a:t>
            </a:r>
            <a:r>
              <a:rPr lang="fr-FR" sz="1200" b="1" u="sng" dirty="0">
                <a:solidFill>
                  <a:schemeClr val="accent1">
                    <a:lumMod val="50000"/>
                  </a:schemeClr>
                </a:solidFill>
              </a:rPr>
              <a:t>les fois d’après </a:t>
            </a:r>
            <a:r>
              <a:rPr lang="fr-FR" sz="1200" dirty="0">
                <a:solidFill>
                  <a:schemeClr val="accent1">
                    <a:lumMod val="50000"/>
                  </a:schemeClr>
                </a:solidFill>
              </a:rPr>
              <a:t>avec juste l’</a:t>
            </a:r>
            <a:r>
              <a:rPr lang="fr-FR" sz="1200" dirty="0" err="1">
                <a:solidFill>
                  <a:schemeClr val="accent1">
                    <a:lumMod val="50000"/>
                  </a:schemeClr>
                </a:solidFill>
              </a:rPr>
              <a:t>appCardID</a:t>
            </a:r>
            <a:r>
              <a:rPr lang="fr-FR" sz="1200" dirty="0">
                <a:solidFill>
                  <a:schemeClr val="accent1">
                    <a:lumMod val="50000"/>
                  </a:schemeClr>
                </a:solidFill>
              </a:rPr>
              <a:t> pour exécution en </a:t>
            </a:r>
            <a:r>
              <a:rPr lang="fr-FR" sz="1200" dirty="0" err="1">
                <a:solidFill>
                  <a:schemeClr val="accent1">
                    <a:lumMod val="50000"/>
                  </a:schemeClr>
                </a:solidFill>
              </a:rPr>
              <a:t>oneclick</a:t>
            </a:r>
            <a:endParaRPr lang="fr-FR" sz="1200" dirty="0">
              <a:solidFill>
                <a:schemeClr val="accent1">
                  <a:lumMod val="50000"/>
                </a:schemeClr>
              </a:solidFill>
              <a:latin typeface="Poppins" panose="00000500000000000000" pitchFamily="2" charset="0"/>
              <a:cs typeface="Poppins" panose="00000500000000000000" pitchFamily="2" charset="0"/>
            </a:endParaRPr>
          </a:p>
          <a:p>
            <a:pPr marL="0" indent="0">
              <a:buNone/>
            </a:pPr>
            <a:endParaRPr lang="fr-FR" sz="1200" b="0" i="0" u="none" strike="noStrike" baseline="0" dirty="0"/>
          </a:p>
        </p:txBody>
      </p:sp>
      <p:cxnSp>
        <p:nvCxnSpPr>
          <p:cNvPr id="5" name="Connecteur droit 4">
            <a:extLst>
              <a:ext uri="{FF2B5EF4-FFF2-40B4-BE49-F238E27FC236}">
                <a16:creationId xmlns:a16="http://schemas.microsoft.com/office/drawing/2014/main" id="{1DD0313E-BF0B-FB1D-377A-E860A37CDBEA}"/>
              </a:ext>
            </a:extLst>
          </p:cNvPr>
          <p:cNvCxnSpPr/>
          <p:nvPr/>
        </p:nvCxnSpPr>
        <p:spPr>
          <a:xfrm>
            <a:off x="807522" y="3429000"/>
            <a:ext cx="9452759"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Ellipse 5">
            <a:extLst>
              <a:ext uri="{FF2B5EF4-FFF2-40B4-BE49-F238E27FC236}">
                <a16:creationId xmlns:a16="http://schemas.microsoft.com/office/drawing/2014/main" id="{1C875CD8-D513-245D-FDCC-66426437A54C}"/>
              </a:ext>
            </a:extLst>
          </p:cNvPr>
          <p:cNvSpPr/>
          <p:nvPr/>
        </p:nvSpPr>
        <p:spPr>
          <a:xfrm>
            <a:off x="179276" y="4108701"/>
            <a:ext cx="288000" cy="28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SemiBold" panose="00000700000000000000" pitchFamily="2" charset="0"/>
                <a:cs typeface="Poppins SemiBold" panose="00000700000000000000" pitchFamily="2" charset="0"/>
              </a:rPr>
              <a:t>1</a:t>
            </a:r>
          </a:p>
        </p:txBody>
      </p:sp>
      <p:sp>
        <p:nvSpPr>
          <p:cNvPr id="51" name="Ellipse 50">
            <a:extLst>
              <a:ext uri="{FF2B5EF4-FFF2-40B4-BE49-F238E27FC236}">
                <a16:creationId xmlns:a16="http://schemas.microsoft.com/office/drawing/2014/main" id="{3A140327-F75F-A5EC-F1B0-6232B8CE987D}"/>
              </a:ext>
            </a:extLst>
          </p:cNvPr>
          <p:cNvSpPr/>
          <p:nvPr/>
        </p:nvSpPr>
        <p:spPr>
          <a:xfrm>
            <a:off x="179276" y="5583009"/>
            <a:ext cx="288000" cy="28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SemiBold" panose="00000700000000000000" pitchFamily="2" charset="0"/>
                <a:cs typeface="Poppins SemiBold" panose="00000700000000000000" pitchFamily="2" charset="0"/>
              </a:rPr>
              <a:t>2</a:t>
            </a:r>
          </a:p>
        </p:txBody>
      </p:sp>
    </p:spTree>
    <p:extLst>
      <p:ext uri="{BB962C8B-B14F-4D97-AF65-F5344CB8AC3E}">
        <p14:creationId xmlns:p14="http://schemas.microsoft.com/office/powerpoint/2010/main" val="2884816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88D395-0555-458C-894B-56979A99488B}"/>
              </a:ext>
            </a:extLst>
          </p:cNvPr>
          <p:cNvSpPr>
            <a:spLocks noGrp="1"/>
          </p:cNvSpPr>
          <p:nvPr>
            <p:ph type="title"/>
          </p:nvPr>
        </p:nvSpPr>
        <p:spPr>
          <a:xfrm>
            <a:off x="1027480" y="313068"/>
            <a:ext cx="10285576" cy="1325563"/>
          </a:xfrm>
        </p:spPr>
        <p:txBody>
          <a:bodyPr/>
          <a:lstStyle/>
          <a:p>
            <a:r>
              <a:rPr lang="fr-FR" dirty="0" err="1"/>
              <a:t>TopUP</a:t>
            </a:r>
            <a:r>
              <a:rPr lang="fr-FR" dirty="0"/>
              <a:t> auto</a:t>
            </a:r>
          </a:p>
        </p:txBody>
      </p:sp>
      <p:sp>
        <p:nvSpPr>
          <p:cNvPr id="4" name="Espace réservé du contenu 2">
            <a:extLst>
              <a:ext uri="{FF2B5EF4-FFF2-40B4-BE49-F238E27FC236}">
                <a16:creationId xmlns:a16="http://schemas.microsoft.com/office/drawing/2014/main" id="{ECCF9BCE-3FC7-4775-9F41-418BFB2BD5F7}"/>
              </a:ext>
            </a:extLst>
          </p:cNvPr>
          <p:cNvSpPr>
            <a:spLocks noGrp="1"/>
          </p:cNvSpPr>
          <p:nvPr>
            <p:ph idx="1"/>
          </p:nvPr>
        </p:nvSpPr>
        <p:spPr>
          <a:xfrm>
            <a:off x="1068228" y="1199618"/>
            <a:ext cx="10285577" cy="334558"/>
          </a:xfrm>
        </p:spPr>
        <p:txBody>
          <a:bodyPr>
            <a:normAutofit/>
          </a:bodyPr>
          <a:lstStyle/>
          <a:p>
            <a:pPr marL="0" indent="0">
              <a:buNone/>
            </a:pPr>
            <a:r>
              <a:rPr lang="fr-FR" dirty="0">
                <a:latin typeface="Poppins SemiBold" panose="00000700000000000000" pitchFamily="2" charset="0"/>
                <a:cs typeface="Poppins SemiBold" panose="00000700000000000000" pitchFamily="2" charset="0"/>
              </a:rPr>
              <a:t>API Parcours</a:t>
            </a:r>
          </a:p>
        </p:txBody>
      </p:sp>
      <p:sp>
        <p:nvSpPr>
          <p:cNvPr id="17" name="Rectangle 6">
            <a:extLst>
              <a:ext uri="{FF2B5EF4-FFF2-40B4-BE49-F238E27FC236}">
                <a16:creationId xmlns:a16="http://schemas.microsoft.com/office/drawing/2014/main" id="{5B02C6FB-566C-2049-8202-7315E304025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5" name="Rectangle 8">
            <a:extLst>
              <a:ext uri="{FF2B5EF4-FFF2-40B4-BE49-F238E27FC236}">
                <a16:creationId xmlns:a16="http://schemas.microsoft.com/office/drawing/2014/main" id="{9094A014-C78D-1744-E305-A9409350ED0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55" name="ZoneTexte 54">
            <a:extLst>
              <a:ext uri="{FF2B5EF4-FFF2-40B4-BE49-F238E27FC236}">
                <a16:creationId xmlns:a16="http://schemas.microsoft.com/office/drawing/2014/main" id="{155F1642-1038-87FB-1FCA-C0C530055FA5}"/>
              </a:ext>
            </a:extLst>
          </p:cNvPr>
          <p:cNvSpPr txBox="1"/>
          <p:nvPr/>
        </p:nvSpPr>
        <p:spPr>
          <a:xfrm>
            <a:off x="2332556" y="2986936"/>
            <a:ext cx="3502819" cy="1078295"/>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Blip>
                <a:blip r:embed="rId2"/>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100" dirty="0"/>
              <a:t>Input : PAN/DFV/CVV2</a:t>
            </a:r>
          </a:p>
          <a:p>
            <a:r>
              <a:rPr lang="fr-FR" sz="1100" dirty="0" err="1"/>
              <a:t>Token</a:t>
            </a:r>
            <a:endParaRPr lang="fr-FR" sz="1100" dirty="0"/>
          </a:p>
          <a:p>
            <a:r>
              <a:rPr lang="fr-FR" sz="1100" dirty="0" err="1"/>
              <a:t>appCardID</a:t>
            </a:r>
            <a:endParaRPr lang="fr-FR" sz="1100" dirty="0"/>
          </a:p>
          <a:p>
            <a:r>
              <a:rPr lang="fr-FR" sz="1100" dirty="0" err="1"/>
              <a:t>Subscription</a:t>
            </a:r>
            <a:r>
              <a:rPr lang="fr-FR" sz="1100" dirty="0"/>
              <a:t> = </a:t>
            </a:r>
            <a:r>
              <a:rPr lang="fr-FR" sz="1100" dirty="0" err="1"/>
              <a:t>true</a:t>
            </a:r>
            <a:endParaRPr lang="fr-FR" sz="1100" dirty="0"/>
          </a:p>
        </p:txBody>
      </p:sp>
      <p:grpSp>
        <p:nvGrpSpPr>
          <p:cNvPr id="60" name="Groupe 59">
            <a:extLst>
              <a:ext uri="{FF2B5EF4-FFF2-40B4-BE49-F238E27FC236}">
                <a16:creationId xmlns:a16="http://schemas.microsoft.com/office/drawing/2014/main" id="{DC1831C2-AF58-709B-F4C4-F12E2384EB68}"/>
              </a:ext>
            </a:extLst>
          </p:cNvPr>
          <p:cNvGrpSpPr/>
          <p:nvPr/>
        </p:nvGrpSpPr>
        <p:grpSpPr>
          <a:xfrm>
            <a:off x="546266" y="2306340"/>
            <a:ext cx="1338872" cy="1082900"/>
            <a:chOff x="6021648" y="3217091"/>
            <a:chExt cx="1164493" cy="799071"/>
          </a:xfrm>
        </p:grpSpPr>
        <p:sp>
          <p:nvSpPr>
            <p:cNvPr id="61" name="Rectangle : coins arrondis 60">
              <a:extLst>
                <a:ext uri="{FF2B5EF4-FFF2-40B4-BE49-F238E27FC236}">
                  <a16:creationId xmlns:a16="http://schemas.microsoft.com/office/drawing/2014/main" id="{4A250047-BD66-A91F-06D1-3441BBACAA56}"/>
                </a:ext>
              </a:extLst>
            </p:cNvPr>
            <p:cNvSpPr/>
            <p:nvPr/>
          </p:nvSpPr>
          <p:spPr>
            <a:xfrm>
              <a:off x="6021648" y="3217091"/>
              <a:ext cx="1164493" cy="799071"/>
            </a:xfrm>
            <a:prstGeom prst="roundRect">
              <a:avLst>
                <a:gd name="adj" fmla="val 13091"/>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Poppins" panose="020B0604020202020204" charset="0"/>
                  <a:cs typeface="Poppins" panose="020B0604020202020204" charset="0"/>
                </a:rPr>
                <a:t>5 </a:t>
              </a:r>
              <a:r>
                <a:rPr lang="fr-FR" sz="1200" b="1" dirty="0" err="1">
                  <a:solidFill>
                    <a:schemeClr val="tx1"/>
                  </a:solidFill>
                  <a:latin typeface="Poppins" panose="020B0604020202020204" charset="0"/>
                  <a:cs typeface="Poppins" panose="020B0604020202020204" charset="0"/>
                </a:rPr>
                <a:t>BINs</a:t>
              </a:r>
              <a:endParaRPr lang="fr-FR" sz="1200" b="1" dirty="0">
                <a:solidFill>
                  <a:schemeClr val="tx1"/>
                </a:solidFill>
                <a:latin typeface="Poppins" panose="020B0604020202020204" charset="0"/>
                <a:cs typeface="Poppins" panose="020B0604020202020204" charset="0"/>
              </a:endParaRPr>
            </a:p>
          </p:txBody>
        </p:sp>
        <p:sp>
          <p:nvSpPr>
            <p:cNvPr id="62" name="Rectangle : coins arrondis 61">
              <a:extLst>
                <a:ext uri="{FF2B5EF4-FFF2-40B4-BE49-F238E27FC236}">
                  <a16:creationId xmlns:a16="http://schemas.microsoft.com/office/drawing/2014/main" id="{78B0F02E-A5CD-ADB2-A85A-1B8074D4EBFA}"/>
                </a:ext>
              </a:extLst>
            </p:cNvPr>
            <p:cNvSpPr/>
            <p:nvPr/>
          </p:nvSpPr>
          <p:spPr>
            <a:xfrm>
              <a:off x="6021648" y="3217091"/>
              <a:ext cx="1164493" cy="297106"/>
            </a:xfrm>
            <a:prstGeom prst="roundRect">
              <a:avLst>
                <a:gd name="adj" fmla="val 29922"/>
              </a:avLst>
            </a:prstGeom>
            <a:solidFill>
              <a:srgbClr val="00B050"/>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latin typeface="Poppins" panose="020B0604020202020204" charset="0"/>
                <a:cs typeface="Poppins" panose="020B0604020202020204" charset="0"/>
              </a:endParaRPr>
            </a:p>
          </p:txBody>
        </p:sp>
        <p:sp>
          <p:nvSpPr>
            <p:cNvPr id="66" name="Rectangle 65">
              <a:extLst>
                <a:ext uri="{FF2B5EF4-FFF2-40B4-BE49-F238E27FC236}">
                  <a16:creationId xmlns:a16="http://schemas.microsoft.com/office/drawing/2014/main" id="{B72D8AAE-F246-49FD-1C3D-A9FFD1EC4978}"/>
                </a:ext>
              </a:extLst>
            </p:cNvPr>
            <p:cNvSpPr/>
            <p:nvPr/>
          </p:nvSpPr>
          <p:spPr>
            <a:xfrm>
              <a:off x="6021648" y="3316891"/>
              <a:ext cx="1164493" cy="61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latin typeface="Poppins" panose="020B0604020202020204" charset="0"/>
                  <a:cs typeface="Poppins" panose="020B0604020202020204" charset="0"/>
                </a:rPr>
                <a:t>TopUP</a:t>
              </a:r>
              <a:endParaRPr lang="fr-FR" sz="1600" b="1" dirty="0">
                <a:solidFill>
                  <a:schemeClr val="tx1"/>
                </a:solidFill>
                <a:latin typeface="Poppins" panose="020B0604020202020204" charset="0"/>
                <a:cs typeface="Poppins" panose="020B0604020202020204" charset="0"/>
              </a:endParaRPr>
            </a:p>
            <a:p>
              <a:pPr algn="ctr"/>
              <a:r>
                <a:rPr lang="fr-FR" sz="1600" b="1" dirty="0">
                  <a:solidFill>
                    <a:schemeClr val="tx1"/>
                  </a:solidFill>
                  <a:latin typeface="Poppins" panose="020B0604020202020204" charset="0"/>
                  <a:cs typeface="Poppins" panose="020B0604020202020204" charset="0"/>
                </a:rPr>
                <a:t>+</a:t>
              </a:r>
            </a:p>
            <a:p>
              <a:pPr algn="ctr"/>
              <a:r>
                <a:rPr lang="fr-FR" sz="1600" b="1" dirty="0" err="1">
                  <a:solidFill>
                    <a:schemeClr val="tx1"/>
                  </a:solidFill>
                  <a:latin typeface="Poppins" panose="020B0604020202020204" charset="0"/>
                  <a:cs typeface="Poppins" panose="020B0604020202020204" charset="0"/>
                </a:rPr>
                <a:t>Register</a:t>
              </a:r>
              <a:endParaRPr lang="fr-FR" sz="1200" b="1" dirty="0">
                <a:solidFill>
                  <a:schemeClr val="tx1"/>
                </a:solidFill>
                <a:latin typeface="Poppins" panose="020B0604020202020204" charset="0"/>
                <a:cs typeface="Poppins" panose="020B0604020202020204" charset="0"/>
              </a:endParaRPr>
            </a:p>
          </p:txBody>
        </p:sp>
      </p:grpSp>
      <p:grpSp>
        <p:nvGrpSpPr>
          <p:cNvPr id="67" name="Groupe 66">
            <a:extLst>
              <a:ext uri="{FF2B5EF4-FFF2-40B4-BE49-F238E27FC236}">
                <a16:creationId xmlns:a16="http://schemas.microsoft.com/office/drawing/2014/main" id="{B6F934FA-2FAD-86FB-27C2-A76177B5EF78}"/>
              </a:ext>
            </a:extLst>
          </p:cNvPr>
          <p:cNvGrpSpPr/>
          <p:nvPr/>
        </p:nvGrpSpPr>
        <p:grpSpPr>
          <a:xfrm>
            <a:off x="2059076" y="2446963"/>
            <a:ext cx="3364868" cy="317446"/>
            <a:chOff x="7804096" y="3069033"/>
            <a:chExt cx="3364868" cy="317446"/>
          </a:xfrm>
        </p:grpSpPr>
        <p:grpSp>
          <p:nvGrpSpPr>
            <p:cNvPr id="68" name="Groupe 67">
              <a:extLst>
                <a:ext uri="{FF2B5EF4-FFF2-40B4-BE49-F238E27FC236}">
                  <a16:creationId xmlns:a16="http://schemas.microsoft.com/office/drawing/2014/main" id="{48AC78F3-D751-C66B-50AF-7F9B439129F1}"/>
                </a:ext>
              </a:extLst>
            </p:cNvPr>
            <p:cNvGrpSpPr/>
            <p:nvPr/>
          </p:nvGrpSpPr>
          <p:grpSpPr>
            <a:xfrm>
              <a:off x="7804096" y="3069033"/>
              <a:ext cx="3364868" cy="317446"/>
              <a:chOff x="1226772" y="5550972"/>
              <a:chExt cx="2271159" cy="317446"/>
            </a:xfrm>
          </p:grpSpPr>
          <p:grpSp>
            <p:nvGrpSpPr>
              <p:cNvPr id="70" name="Groupe 69">
                <a:extLst>
                  <a:ext uri="{FF2B5EF4-FFF2-40B4-BE49-F238E27FC236}">
                    <a16:creationId xmlns:a16="http://schemas.microsoft.com/office/drawing/2014/main" id="{1E4D31B7-8079-F6FF-AF0C-F99F6748A347}"/>
                  </a:ext>
                </a:extLst>
              </p:cNvPr>
              <p:cNvGrpSpPr/>
              <p:nvPr/>
            </p:nvGrpSpPr>
            <p:grpSpPr>
              <a:xfrm>
                <a:off x="1226772" y="5550972"/>
                <a:ext cx="2271159" cy="317446"/>
                <a:chOff x="3378848" y="4848046"/>
                <a:chExt cx="2733174" cy="346215"/>
              </a:xfrm>
            </p:grpSpPr>
            <p:sp>
              <p:nvSpPr>
                <p:cNvPr id="72" name="Rectangle : coins arrondis 71">
                  <a:extLst>
                    <a:ext uri="{FF2B5EF4-FFF2-40B4-BE49-F238E27FC236}">
                      <a16:creationId xmlns:a16="http://schemas.microsoft.com/office/drawing/2014/main" id="{A76B3D6B-C19D-1791-0444-9F2EE7FDB55F}"/>
                    </a:ext>
                  </a:extLst>
                </p:cNvPr>
                <p:cNvSpPr/>
                <p:nvPr/>
              </p:nvSpPr>
              <p:spPr>
                <a:xfrm>
                  <a:off x="3378848" y="4850706"/>
                  <a:ext cx="2733174" cy="341533"/>
                </a:xfrm>
                <a:prstGeom prst="roundRect">
                  <a:avLst>
                    <a:gd name="adj" fmla="val 17116"/>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r>
                    <a:rPr lang="fr-FR" sz="900">
                      <a:solidFill>
                        <a:schemeClr val="tx1"/>
                      </a:solidFill>
                      <a:latin typeface="Poppins" panose="020B0604020202020204" charset="0"/>
                      <a:cs typeface="Poppins" panose="020B0604020202020204" charset="0"/>
                    </a:rPr>
                    <a:t>Note</a:t>
                  </a:r>
                  <a:endParaRPr lang="fr-FR" sz="1000">
                    <a:solidFill>
                      <a:schemeClr val="tx1"/>
                    </a:solidFill>
                    <a:latin typeface="Poppins" panose="020B0604020202020204" charset="0"/>
                    <a:cs typeface="Poppins" panose="020B0604020202020204" charset="0"/>
                  </a:endParaRPr>
                </a:p>
                <a:p>
                  <a:pPr marL="715963"/>
                  <a:r>
                    <a:rPr lang="fr-FR" sz="800">
                      <a:solidFill>
                        <a:schemeClr val="tx1">
                          <a:lumMod val="50000"/>
                          <a:lumOff val="50000"/>
                        </a:schemeClr>
                      </a:solidFill>
                      <a:latin typeface="Poppins" panose="020B0604020202020204" charset="0"/>
                      <a:cs typeface="Poppins" panose="020B0604020202020204" charset="0"/>
                    </a:rPr>
                    <a:t>Texte</a:t>
                  </a:r>
                </a:p>
              </p:txBody>
            </p:sp>
            <p:sp>
              <p:nvSpPr>
                <p:cNvPr id="73" name="Rectangle : coins arrondis 72">
                  <a:extLst>
                    <a:ext uri="{FF2B5EF4-FFF2-40B4-BE49-F238E27FC236}">
                      <a16:creationId xmlns:a16="http://schemas.microsoft.com/office/drawing/2014/main" id="{BFBF7134-3EEE-DDCC-39C9-76318155EF20}"/>
                    </a:ext>
                  </a:extLst>
                </p:cNvPr>
                <p:cNvSpPr/>
                <p:nvPr/>
              </p:nvSpPr>
              <p:spPr>
                <a:xfrm>
                  <a:off x="3378848" y="4852728"/>
                  <a:ext cx="290635" cy="341533"/>
                </a:xfrm>
                <a:prstGeom prst="roundRect">
                  <a:avLst/>
                </a:prstGeom>
                <a:solidFill>
                  <a:srgbClr val="D8DD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endParaRPr lang="fr-FR" sz="800" dirty="0">
                    <a:solidFill>
                      <a:schemeClr val="tx1">
                        <a:lumMod val="50000"/>
                        <a:lumOff val="50000"/>
                      </a:schemeClr>
                    </a:solidFill>
                    <a:latin typeface="Poppins" panose="020B0604020202020204" charset="0"/>
                    <a:cs typeface="Poppins" panose="020B0604020202020204" charset="0"/>
                  </a:endParaRPr>
                </a:p>
              </p:txBody>
            </p:sp>
            <p:sp>
              <p:nvSpPr>
                <p:cNvPr id="74" name="Rectangle 73">
                  <a:extLst>
                    <a:ext uri="{FF2B5EF4-FFF2-40B4-BE49-F238E27FC236}">
                      <a16:creationId xmlns:a16="http://schemas.microsoft.com/office/drawing/2014/main" id="{C825F59C-B6D2-3E39-08B5-12E48027395E}"/>
                    </a:ext>
                  </a:extLst>
                </p:cNvPr>
                <p:cNvSpPr/>
                <p:nvPr/>
              </p:nvSpPr>
              <p:spPr>
                <a:xfrm>
                  <a:off x="4025987" y="4848046"/>
                  <a:ext cx="1954661" cy="34153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api</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/v1.1/</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payins</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cardpayments</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p:txBody>
            </p:sp>
          </p:grpSp>
          <p:pic>
            <p:nvPicPr>
              <p:cNvPr id="71" name="Picture 4" descr="Afficher l’image source">
                <a:extLst>
                  <a:ext uri="{FF2B5EF4-FFF2-40B4-BE49-F238E27FC236}">
                    <a16:creationId xmlns:a16="http://schemas.microsoft.com/office/drawing/2014/main" id="{3B7FDBBE-8D97-8F79-3720-2D9EFCED1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911" y="5612157"/>
                <a:ext cx="144305" cy="209063"/>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Rectangle : coins arrondis 68">
              <a:extLst>
                <a:ext uri="{FF2B5EF4-FFF2-40B4-BE49-F238E27FC236}">
                  <a16:creationId xmlns:a16="http://schemas.microsoft.com/office/drawing/2014/main" id="{1E7E75FB-4608-97E6-854C-C756333F5C91}"/>
                </a:ext>
              </a:extLst>
            </p:cNvPr>
            <p:cNvSpPr/>
            <p:nvPr/>
          </p:nvSpPr>
          <p:spPr>
            <a:xfrm>
              <a:off x="8206267" y="3114386"/>
              <a:ext cx="378430" cy="191595"/>
            </a:xfrm>
            <a:prstGeom prst="roundRect">
              <a:avLst/>
            </a:prstGeom>
            <a:solidFill>
              <a:srgbClr val="00B050"/>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fr-FR" sz="1000" dirty="0">
                  <a:latin typeface="Poppins" panose="00000500000000000000" pitchFamily="2" charset="0"/>
                  <a:cs typeface="Poppins" panose="00000500000000000000" pitchFamily="2" charset="0"/>
                </a:rPr>
                <a:t>POST</a:t>
              </a:r>
            </a:p>
          </p:txBody>
        </p:sp>
      </p:grpSp>
      <p:sp>
        <p:nvSpPr>
          <p:cNvPr id="76" name="ZoneTexte 75">
            <a:extLst>
              <a:ext uri="{FF2B5EF4-FFF2-40B4-BE49-F238E27FC236}">
                <a16:creationId xmlns:a16="http://schemas.microsoft.com/office/drawing/2014/main" id="{D95089C0-9435-6EB4-623E-DAE19E405D46}"/>
              </a:ext>
            </a:extLst>
          </p:cNvPr>
          <p:cNvSpPr txBox="1"/>
          <p:nvPr/>
        </p:nvSpPr>
        <p:spPr>
          <a:xfrm>
            <a:off x="5597882" y="2570441"/>
            <a:ext cx="5606727" cy="1078294"/>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Blip>
                <a:blip r:embed="rId2"/>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200" dirty="0">
                <a:solidFill>
                  <a:schemeClr val="accent1">
                    <a:lumMod val="50000"/>
                  </a:schemeClr>
                </a:solidFill>
              </a:rPr>
              <a:t>Rechargement manuel : Appel la 1</a:t>
            </a:r>
            <a:r>
              <a:rPr lang="fr-FR" sz="1200" baseline="30000" dirty="0">
                <a:solidFill>
                  <a:schemeClr val="accent1">
                    <a:lumMod val="50000"/>
                  </a:schemeClr>
                </a:solidFill>
              </a:rPr>
              <a:t>ère</a:t>
            </a:r>
            <a:r>
              <a:rPr lang="fr-FR" sz="1200" dirty="0">
                <a:solidFill>
                  <a:schemeClr val="accent1">
                    <a:lumMod val="50000"/>
                  </a:schemeClr>
                </a:solidFill>
              </a:rPr>
              <a:t> fois, </a:t>
            </a:r>
            <a:r>
              <a:rPr lang="fr-FR" sz="1200" dirty="0" err="1">
                <a:solidFill>
                  <a:schemeClr val="accent1">
                    <a:lumMod val="50000"/>
                  </a:schemeClr>
                </a:solidFill>
              </a:rPr>
              <a:t>token+appCardID</a:t>
            </a:r>
            <a:r>
              <a:rPr lang="fr-FR" sz="1200" dirty="0">
                <a:solidFill>
                  <a:schemeClr val="accent1">
                    <a:lumMod val="50000"/>
                  </a:schemeClr>
                </a:solidFill>
              </a:rPr>
              <a:t> permet d’enregistrer et d’associer le </a:t>
            </a:r>
            <a:r>
              <a:rPr lang="fr-FR" sz="1200" dirty="0" err="1">
                <a:solidFill>
                  <a:schemeClr val="accent1">
                    <a:lumMod val="50000"/>
                  </a:schemeClr>
                </a:solidFill>
              </a:rPr>
              <a:t>token</a:t>
            </a:r>
            <a:r>
              <a:rPr lang="fr-FR" sz="1200" dirty="0">
                <a:solidFill>
                  <a:schemeClr val="accent1">
                    <a:lumMod val="50000"/>
                  </a:schemeClr>
                </a:solidFill>
              </a:rPr>
              <a:t> à l’</a:t>
            </a:r>
            <a:r>
              <a:rPr lang="fr-FR" sz="1200" dirty="0" err="1">
                <a:solidFill>
                  <a:schemeClr val="accent1">
                    <a:lumMod val="50000"/>
                  </a:schemeClr>
                </a:solidFill>
              </a:rPr>
              <a:t>appCardID</a:t>
            </a:r>
            <a:endParaRPr lang="fr-FR" sz="1200" dirty="0">
              <a:solidFill>
                <a:schemeClr val="accent1">
                  <a:lumMod val="50000"/>
                </a:schemeClr>
              </a:solidFill>
            </a:endParaRPr>
          </a:p>
          <a:p>
            <a:r>
              <a:rPr lang="fr-FR" sz="1200" dirty="0">
                <a:solidFill>
                  <a:schemeClr val="accent1">
                    <a:lumMod val="50000"/>
                  </a:schemeClr>
                </a:solidFill>
                <a:latin typeface="Poppins" panose="00000500000000000000" pitchFamily="2" charset="0"/>
                <a:cs typeface="Poppins" panose="00000500000000000000" pitchFamily="2" charset="0"/>
              </a:rPr>
              <a:t>Mode </a:t>
            </a:r>
            <a:r>
              <a:rPr lang="fr-FR" sz="1200" dirty="0" err="1">
                <a:solidFill>
                  <a:schemeClr val="accent1">
                    <a:lumMod val="50000"/>
                  </a:schemeClr>
                </a:solidFill>
                <a:latin typeface="Poppins" panose="00000500000000000000" pitchFamily="2" charset="0"/>
                <a:cs typeface="Poppins" panose="00000500000000000000" pitchFamily="2" charset="0"/>
              </a:rPr>
              <a:t>subscription</a:t>
            </a:r>
            <a:r>
              <a:rPr lang="fr-FR" sz="1200" dirty="0">
                <a:solidFill>
                  <a:schemeClr val="accent1">
                    <a:lumMod val="50000"/>
                  </a:schemeClr>
                </a:solidFill>
                <a:latin typeface="Poppins" panose="00000500000000000000" pitchFamily="2" charset="0"/>
                <a:cs typeface="Poppins" panose="00000500000000000000" pitchFamily="2" charset="0"/>
              </a:rPr>
              <a:t> permet de passer en mode </a:t>
            </a:r>
            <a:r>
              <a:rPr lang="fr-FR" sz="1200" dirty="0" err="1">
                <a:solidFill>
                  <a:schemeClr val="accent1">
                    <a:lumMod val="50000"/>
                  </a:schemeClr>
                </a:solidFill>
                <a:latin typeface="Poppins" panose="00000500000000000000" pitchFamily="2" charset="0"/>
                <a:cs typeface="Poppins" panose="00000500000000000000" pitchFamily="2" charset="0"/>
              </a:rPr>
              <a:t>AutoTopUp</a:t>
            </a:r>
            <a:r>
              <a:rPr lang="fr-FR" sz="1200" dirty="0">
                <a:solidFill>
                  <a:schemeClr val="accent1">
                    <a:lumMod val="50000"/>
                  </a:schemeClr>
                </a:solidFill>
                <a:latin typeface="Poppins" panose="00000500000000000000" pitchFamily="2" charset="0"/>
                <a:cs typeface="Poppins" panose="00000500000000000000" pitchFamily="2" charset="0"/>
              </a:rPr>
              <a:t> par le </a:t>
            </a:r>
            <a:r>
              <a:rPr lang="fr-FR" sz="1200" dirty="0" err="1">
                <a:solidFill>
                  <a:schemeClr val="accent1">
                    <a:lumMod val="50000"/>
                  </a:schemeClr>
                </a:solidFill>
                <a:latin typeface="Poppins" panose="00000500000000000000" pitchFamily="2" charset="0"/>
                <a:cs typeface="Poppins" panose="00000500000000000000" pitchFamily="2" charset="0"/>
              </a:rPr>
              <a:t>partner</a:t>
            </a:r>
            <a:endParaRPr lang="fr-FR" sz="1200" dirty="0">
              <a:solidFill>
                <a:schemeClr val="accent1">
                  <a:lumMod val="50000"/>
                </a:schemeClr>
              </a:solidFill>
              <a:latin typeface="Poppins" panose="00000500000000000000" pitchFamily="2" charset="0"/>
              <a:cs typeface="Poppins" panose="00000500000000000000" pitchFamily="2" charset="0"/>
            </a:endParaRPr>
          </a:p>
          <a:p>
            <a:pPr marL="0" indent="0">
              <a:buNone/>
            </a:pPr>
            <a:endParaRPr lang="fr-FR" sz="1200" b="0" i="0" u="none" strike="noStrike" baseline="0" dirty="0"/>
          </a:p>
        </p:txBody>
      </p:sp>
      <p:sp>
        <p:nvSpPr>
          <p:cNvPr id="77" name="ZoneTexte 76">
            <a:extLst>
              <a:ext uri="{FF2B5EF4-FFF2-40B4-BE49-F238E27FC236}">
                <a16:creationId xmlns:a16="http://schemas.microsoft.com/office/drawing/2014/main" id="{8D09B70E-0CEC-8C52-54D3-2DD6DD7E639E}"/>
              </a:ext>
            </a:extLst>
          </p:cNvPr>
          <p:cNvSpPr txBox="1"/>
          <p:nvPr/>
        </p:nvSpPr>
        <p:spPr>
          <a:xfrm>
            <a:off x="2286492" y="4943238"/>
            <a:ext cx="3502819" cy="1067027"/>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Blip>
                <a:blip r:embed="rId2"/>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100" dirty="0" err="1"/>
              <a:t>appCardID</a:t>
            </a:r>
            <a:endParaRPr lang="fr-FR" sz="1100" dirty="0"/>
          </a:p>
          <a:p>
            <a:r>
              <a:rPr lang="fr-FR" sz="1100" dirty="0" err="1"/>
              <a:t>Subscription</a:t>
            </a:r>
            <a:r>
              <a:rPr lang="fr-FR" sz="1100" dirty="0"/>
              <a:t> = </a:t>
            </a:r>
            <a:r>
              <a:rPr lang="fr-FR" sz="1100" dirty="0" err="1"/>
              <a:t>true</a:t>
            </a:r>
            <a:endParaRPr lang="fr-FR" sz="1100" dirty="0"/>
          </a:p>
        </p:txBody>
      </p:sp>
      <p:grpSp>
        <p:nvGrpSpPr>
          <p:cNvPr id="78" name="Groupe 77">
            <a:extLst>
              <a:ext uri="{FF2B5EF4-FFF2-40B4-BE49-F238E27FC236}">
                <a16:creationId xmlns:a16="http://schemas.microsoft.com/office/drawing/2014/main" id="{CBF2CF25-0BD0-6959-B1FC-990AC0B8EA05}"/>
              </a:ext>
            </a:extLst>
          </p:cNvPr>
          <p:cNvGrpSpPr/>
          <p:nvPr/>
        </p:nvGrpSpPr>
        <p:grpSpPr>
          <a:xfrm>
            <a:off x="500202" y="4262642"/>
            <a:ext cx="1338872" cy="1082900"/>
            <a:chOff x="6021648" y="3217091"/>
            <a:chExt cx="1164493" cy="799071"/>
          </a:xfrm>
        </p:grpSpPr>
        <p:sp>
          <p:nvSpPr>
            <p:cNvPr id="79" name="Rectangle : coins arrondis 78">
              <a:extLst>
                <a:ext uri="{FF2B5EF4-FFF2-40B4-BE49-F238E27FC236}">
                  <a16:creationId xmlns:a16="http://schemas.microsoft.com/office/drawing/2014/main" id="{18292184-22D2-C13B-A25F-BF76CF90B575}"/>
                </a:ext>
              </a:extLst>
            </p:cNvPr>
            <p:cNvSpPr/>
            <p:nvPr/>
          </p:nvSpPr>
          <p:spPr>
            <a:xfrm>
              <a:off x="6021648" y="3217091"/>
              <a:ext cx="1164493" cy="799071"/>
            </a:xfrm>
            <a:prstGeom prst="roundRect">
              <a:avLst>
                <a:gd name="adj" fmla="val 13091"/>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Poppins" panose="020B0604020202020204" charset="0"/>
                  <a:cs typeface="Poppins" panose="020B0604020202020204" charset="0"/>
                </a:rPr>
                <a:t>5 </a:t>
              </a:r>
              <a:r>
                <a:rPr lang="fr-FR" sz="1200" b="1" dirty="0" err="1">
                  <a:solidFill>
                    <a:schemeClr val="tx1"/>
                  </a:solidFill>
                  <a:latin typeface="Poppins" panose="020B0604020202020204" charset="0"/>
                  <a:cs typeface="Poppins" panose="020B0604020202020204" charset="0"/>
                </a:rPr>
                <a:t>BINs</a:t>
              </a:r>
              <a:endParaRPr lang="fr-FR" sz="1200" b="1" dirty="0">
                <a:solidFill>
                  <a:schemeClr val="tx1"/>
                </a:solidFill>
                <a:latin typeface="Poppins" panose="020B0604020202020204" charset="0"/>
                <a:cs typeface="Poppins" panose="020B0604020202020204" charset="0"/>
              </a:endParaRPr>
            </a:p>
          </p:txBody>
        </p:sp>
        <p:sp>
          <p:nvSpPr>
            <p:cNvPr id="80" name="Rectangle : coins arrondis 79">
              <a:extLst>
                <a:ext uri="{FF2B5EF4-FFF2-40B4-BE49-F238E27FC236}">
                  <a16:creationId xmlns:a16="http://schemas.microsoft.com/office/drawing/2014/main" id="{E47F2E7F-F61C-F008-D395-0BE5C6FB074D}"/>
                </a:ext>
              </a:extLst>
            </p:cNvPr>
            <p:cNvSpPr/>
            <p:nvPr/>
          </p:nvSpPr>
          <p:spPr>
            <a:xfrm>
              <a:off x="6021648" y="3217091"/>
              <a:ext cx="1164493" cy="297106"/>
            </a:xfrm>
            <a:prstGeom prst="roundRect">
              <a:avLst>
                <a:gd name="adj" fmla="val 29922"/>
              </a:avLst>
            </a:prstGeom>
            <a:solidFill>
              <a:srgbClr val="00B050"/>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latin typeface="Poppins" panose="020B0604020202020204" charset="0"/>
                <a:cs typeface="Poppins" panose="020B0604020202020204" charset="0"/>
              </a:endParaRPr>
            </a:p>
          </p:txBody>
        </p:sp>
        <p:sp>
          <p:nvSpPr>
            <p:cNvPr id="81" name="Rectangle 80">
              <a:extLst>
                <a:ext uri="{FF2B5EF4-FFF2-40B4-BE49-F238E27FC236}">
                  <a16:creationId xmlns:a16="http://schemas.microsoft.com/office/drawing/2014/main" id="{9C966473-24F7-2B06-B8E0-48D12AB479F2}"/>
                </a:ext>
              </a:extLst>
            </p:cNvPr>
            <p:cNvSpPr/>
            <p:nvPr/>
          </p:nvSpPr>
          <p:spPr>
            <a:xfrm>
              <a:off x="6021648" y="3316891"/>
              <a:ext cx="1164493" cy="612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err="1">
                  <a:solidFill>
                    <a:schemeClr val="tx1"/>
                  </a:solidFill>
                  <a:latin typeface="Poppins" panose="020B0604020202020204" charset="0"/>
                  <a:cs typeface="Poppins" panose="020B0604020202020204" charset="0"/>
                </a:rPr>
                <a:t>TopUP</a:t>
              </a:r>
              <a:endParaRPr lang="fr-FR" sz="1600" b="1" dirty="0">
                <a:solidFill>
                  <a:schemeClr val="tx1"/>
                </a:solidFill>
                <a:latin typeface="Poppins" panose="020B0604020202020204" charset="0"/>
                <a:cs typeface="Poppins" panose="020B0604020202020204" charset="0"/>
              </a:endParaRPr>
            </a:p>
            <a:p>
              <a:pPr algn="ctr"/>
              <a:r>
                <a:rPr lang="fr-FR" sz="1600" b="1" dirty="0">
                  <a:solidFill>
                    <a:schemeClr val="tx1"/>
                  </a:solidFill>
                  <a:latin typeface="Poppins" panose="020B0604020202020204" charset="0"/>
                  <a:cs typeface="Poppins" panose="020B0604020202020204" charset="0"/>
                </a:rPr>
                <a:t>+</a:t>
              </a:r>
            </a:p>
            <a:p>
              <a:pPr algn="ctr"/>
              <a:r>
                <a:rPr lang="fr-FR" sz="1600" b="1" dirty="0" err="1">
                  <a:solidFill>
                    <a:schemeClr val="tx1"/>
                  </a:solidFill>
                  <a:latin typeface="Poppins" panose="020B0604020202020204" charset="0"/>
                  <a:cs typeface="Poppins" panose="020B0604020202020204" charset="0"/>
                </a:rPr>
                <a:t>Register</a:t>
              </a:r>
              <a:endParaRPr lang="fr-FR" sz="1200" b="1" dirty="0">
                <a:solidFill>
                  <a:schemeClr val="tx1"/>
                </a:solidFill>
                <a:latin typeface="Poppins" panose="020B0604020202020204" charset="0"/>
                <a:cs typeface="Poppins" panose="020B0604020202020204" charset="0"/>
              </a:endParaRPr>
            </a:p>
          </p:txBody>
        </p:sp>
      </p:grpSp>
      <p:grpSp>
        <p:nvGrpSpPr>
          <p:cNvPr id="82" name="Groupe 81">
            <a:extLst>
              <a:ext uri="{FF2B5EF4-FFF2-40B4-BE49-F238E27FC236}">
                <a16:creationId xmlns:a16="http://schemas.microsoft.com/office/drawing/2014/main" id="{6C2E399A-AF73-DFF5-2A95-2DE162623B29}"/>
              </a:ext>
            </a:extLst>
          </p:cNvPr>
          <p:cNvGrpSpPr/>
          <p:nvPr/>
        </p:nvGrpSpPr>
        <p:grpSpPr>
          <a:xfrm>
            <a:off x="2013012" y="4403265"/>
            <a:ext cx="3364868" cy="317446"/>
            <a:chOff x="7804096" y="3069033"/>
            <a:chExt cx="3364868" cy="317446"/>
          </a:xfrm>
        </p:grpSpPr>
        <p:grpSp>
          <p:nvGrpSpPr>
            <p:cNvPr id="83" name="Groupe 82">
              <a:extLst>
                <a:ext uri="{FF2B5EF4-FFF2-40B4-BE49-F238E27FC236}">
                  <a16:creationId xmlns:a16="http://schemas.microsoft.com/office/drawing/2014/main" id="{8E31BB1C-3A19-A4C3-2633-BD729E34DBC1}"/>
                </a:ext>
              </a:extLst>
            </p:cNvPr>
            <p:cNvGrpSpPr/>
            <p:nvPr/>
          </p:nvGrpSpPr>
          <p:grpSpPr>
            <a:xfrm>
              <a:off x="7804096" y="3069033"/>
              <a:ext cx="3364868" cy="317446"/>
              <a:chOff x="1226772" y="5550972"/>
              <a:chExt cx="2271159" cy="317446"/>
            </a:xfrm>
          </p:grpSpPr>
          <p:grpSp>
            <p:nvGrpSpPr>
              <p:cNvPr id="85" name="Groupe 84">
                <a:extLst>
                  <a:ext uri="{FF2B5EF4-FFF2-40B4-BE49-F238E27FC236}">
                    <a16:creationId xmlns:a16="http://schemas.microsoft.com/office/drawing/2014/main" id="{A053A0C0-F9D6-CF55-952E-922E652D167F}"/>
                  </a:ext>
                </a:extLst>
              </p:cNvPr>
              <p:cNvGrpSpPr/>
              <p:nvPr/>
            </p:nvGrpSpPr>
            <p:grpSpPr>
              <a:xfrm>
                <a:off x="1226772" y="5550972"/>
                <a:ext cx="2271159" cy="317446"/>
                <a:chOff x="3378848" y="4848046"/>
                <a:chExt cx="2733174" cy="346215"/>
              </a:xfrm>
            </p:grpSpPr>
            <p:sp>
              <p:nvSpPr>
                <p:cNvPr id="87" name="Rectangle : coins arrondis 86">
                  <a:extLst>
                    <a:ext uri="{FF2B5EF4-FFF2-40B4-BE49-F238E27FC236}">
                      <a16:creationId xmlns:a16="http://schemas.microsoft.com/office/drawing/2014/main" id="{D1331A5E-BA77-C949-47CE-C07BFA6060F5}"/>
                    </a:ext>
                  </a:extLst>
                </p:cNvPr>
                <p:cNvSpPr/>
                <p:nvPr/>
              </p:nvSpPr>
              <p:spPr>
                <a:xfrm>
                  <a:off x="3378848" y="4850706"/>
                  <a:ext cx="2733174" cy="341533"/>
                </a:xfrm>
                <a:prstGeom prst="roundRect">
                  <a:avLst>
                    <a:gd name="adj" fmla="val 17116"/>
                  </a:avLst>
                </a:prstGeom>
                <a:solidFill>
                  <a:schemeClr val="bg1"/>
                </a:solidFill>
                <a:ln>
                  <a:noFill/>
                </a:ln>
                <a:effectLst>
                  <a:outerShdw blurRad="50800" dist="25400"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r>
                    <a:rPr lang="fr-FR" sz="900">
                      <a:solidFill>
                        <a:schemeClr val="tx1"/>
                      </a:solidFill>
                      <a:latin typeface="Poppins" panose="020B0604020202020204" charset="0"/>
                      <a:cs typeface="Poppins" panose="020B0604020202020204" charset="0"/>
                    </a:rPr>
                    <a:t>Note</a:t>
                  </a:r>
                  <a:endParaRPr lang="fr-FR" sz="1000">
                    <a:solidFill>
                      <a:schemeClr val="tx1"/>
                    </a:solidFill>
                    <a:latin typeface="Poppins" panose="020B0604020202020204" charset="0"/>
                    <a:cs typeface="Poppins" panose="020B0604020202020204" charset="0"/>
                  </a:endParaRPr>
                </a:p>
                <a:p>
                  <a:pPr marL="715963"/>
                  <a:r>
                    <a:rPr lang="fr-FR" sz="800">
                      <a:solidFill>
                        <a:schemeClr val="tx1">
                          <a:lumMod val="50000"/>
                          <a:lumOff val="50000"/>
                        </a:schemeClr>
                      </a:solidFill>
                      <a:latin typeface="Poppins" panose="020B0604020202020204" charset="0"/>
                      <a:cs typeface="Poppins" panose="020B0604020202020204" charset="0"/>
                    </a:rPr>
                    <a:t>Texte</a:t>
                  </a:r>
                </a:p>
              </p:txBody>
            </p:sp>
            <p:sp>
              <p:nvSpPr>
                <p:cNvPr id="88" name="Rectangle : coins arrondis 87">
                  <a:extLst>
                    <a:ext uri="{FF2B5EF4-FFF2-40B4-BE49-F238E27FC236}">
                      <a16:creationId xmlns:a16="http://schemas.microsoft.com/office/drawing/2014/main" id="{EECC7462-ABF8-CA2E-6161-327C1802A4C3}"/>
                    </a:ext>
                  </a:extLst>
                </p:cNvPr>
                <p:cNvSpPr/>
                <p:nvPr/>
              </p:nvSpPr>
              <p:spPr>
                <a:xfrm>
                  <a:off x="3378848" y="4852728"/>
                  <a:ext cx="290635" cy="341533"/>
                </a:xfrm>
                <a:prstGeom prst="roundRect">
                  <a:avLst/>
                </a:prstGeom>
                <a:solidFill>
                  <a:srgbClr val="D8DD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5963"/>
                  <a:endParaRPr lang="fr-FR" sz="800" dirty="0">
                    <a:solidFill>
                      <a:schemeClr val="tx1">
                        <a:lumMod val="50000"/>
                        <a:lumOff val="50000"/>
                      </a:schemeClr>
                    </a:solidFill>
                    <a:latin typeface="Poppins" panose="020B0604020202020204" charset="0"/>
                    <a:cs typeface="Poppins" panose="020B0604020202020204" charset="0"/>
                  </a:endParaRPr>
                </a:p>
              </p:txBody>
            </p:sp>
            <p:sp>
              <p:nvSpPr>
                <p:cNvPr id="89" name="Rectangle 88">
                  <a:extLst>
                    <a:ext uri="{FF2B5EF4-FFF2-40B4-BE49-F238E27FC236}">
                      <a16:creationId xmlns:a16="http://schemas.microsoft.com/office/drawing/2014/main" id="{DEE545D9-36B6-9A23-018A-35B9EFE7CDCF}"/>
                    </a:ext>
                  </a:extLst>
                </p:cNvPr>
                <p:cNvSpPr/>
                <p:nvPr/>
              </p:nvSpPr>
              <p:spPr>
                <a:xfrm>
                  <a:off x="4025987" y="4848046"/>
                  <a:ext cx="1954661" cy="34153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api</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/v1.1/</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payins</a:t>
                  </a:r>
                  <a:r>
                    <a:rPr lang="en-US" sz="800" dirty="0">
                      <a:solidFill>
                        <a:srgbClr val="000000"/>
                      </a:solidFill>
                      <a:effectLst/>
                      <a:latin typeface="Poppins" panose="00000500000000000000" pitchFamily="2" charset="0"/>
                      <a:ea typeface="Times New Roman" panose="02020603050405020304" pitchFamily="18" charset="0"/>
                      <a:cs typeface="Poppins" panose="00000500000000000000" pitchFamily="2" charset="0"/>
                    </a:rPr>
                    <a:t>/</a:t>
                  </a:r>
                  <a:r>
                    <a:rPr lang="en-US" sz="800" dirty="0" err="1">
                      <a:solidFill>
                        <a:srgbClr val="000000"/>
                      </a:solidFill>
                      <a:effectLst/>
                      <a:latin typeface="Poppins" panose="00000500000000000000" pitchFamily="2" charset="0"/>
                      <a:ea typeface="Times New Roman" panose="02020603050405020304" pitchFamily="18" charset="0"/>
                      <a:cs typeface="Poppins" panose="00000500000000000000" pitchFamily="2" charset="0"/>
                    </a:rPr>
                    <a:t>cardpayments</a:t>
                  </a:r>
                  <a:endParaRPr lang="fr-FR" sz="800" dirty="0">
                    <a:effectLst/>
                    <a:latin typeface="Poppins" panose="00000500000000000000" pitchFamily="2" charset="0"/>
                    <a:ea typeface="Times New Roman" panose="02020603050405020304" pitchFamily="18" charset="0"/>
                    <a:cs typeface="Poppins" panose="00000500000000000000" pitchFamily="2" charset="0"/>
                  </a:endParaRPr>
                </a:p>
              </p:txBody>
            </p:sp>
          </p:grpSp>
          <p:pic>
            <p:nvPicPr>
              <p:cNvPr id="86" name="Picture 4" descr="Afficher l’image source">
                <a:extLst>
                  <a:ext uri="{FF2B5EF4-FFF2-40B4-BE49-F238E27FC236}">
                    <a16:creationId xmlns:a16="http://schemas.microsoft.com/office/drawing/2014/main" id="{53C105ED-9C6A-63A6-2989-1885EB9F2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911" y="5612157"/>
                <a:ext cx="144305" cy="209063"/>
              </a:xfrm>
              <a:prstGeom prst="rect">
                <a:avLst/>
              </a:prstGeom>
              <a:noFill/>
              <a:extLst>
                <a:ext uri="{909E8E84-426E-40DD-AFC4-6F175D3DCCD1}">
                  <a14:hiddenFill xmlns:a14="http://schemas.microsoft.com/office/drawing/2010/main">
                    <a:solidFill>
                      <a:srgbClr val="FFFFFF"/>
                    </a:solidFill>
                  </a14:hiddenFill>
                </a:ext>
              </a:extLst>
            </p:spPr>
          </p:pic>
        </p:grpSp>
        <p:sp>
          <p:nvSpPr>
            <p:cNvPr id="84" name="Rectangle : coins arrondis 83">
              <a:extLst>
                <a:ext uri="{FF2B5EF4-FFF2-40B4-BE49-F238E27FC236}">
                  <a16:creationId xmlns:a16="http://schemas.microsoft.com/office/drawing/2014/main" id="{EF5503F1-654B-C6EC-F760-C0BF8EB5F40A}"/>
                </a:ext>
              </a:extLst>
            </p:cNvPr>
            <p:cNvSpPr/>
            <p:nvPr/>
          </p:nvSpPr>
          <p:spPr>
            <a:xfrm>
              <a:off x="8206267" y="3114386"/>
              <a:ext cx="378430" cy="191595"/>
            </a:xfrm>
            <a:prstGeom prst="roundRect">
              <a:avLst/>
            </a:prstGeom>
            <a:solidFill>
              <a:srgbClr val="00B050"/>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lstStyle/>
            <a:p>
              <a:pPr algn="ctr"/>
              <a:r>
                <a:rPr lang="fr-FR" sz="1000" dirty="0">
                  <a:latin typeface="Poppins" panose="00000500000000000000" pitchFamily="2" charset="0"/>
                  <a:cs typeface="Poppins" panose="00000500000000000000" pitchFamily="2" charset="0"/>
                </a:rPr>
                <a:t>POST</a:t>
              </a:r>
            </a:p>
          </p:txBody>
        </p:sp>
      </p:grpSp>
      <p:sp>
        <p:nvSpPr>
          <p:cNvPr id="90" name="ZoneTexte 89">
            <a:extLst>
              <a:ext uri="{FF2B5EF4-FFF2-40B4-BE49-F238E27FC236}">
                <a16:creationId xmlns:a16="http://schemas.microsoft.com/office/drawing/2014/main" id="{C2AFE0EB-3E04-D6DA-B22C-0F2813ABDD00}"/>
              </a:ext>
            </a:extLst>
          </p:cNvPr>
          <p:cNvSpPr txBox="1"/>
          <p:nvPr/>
        </p:nvSpPr>
        <p:spPr>
          <a:xfrm>
            <a:off x="5474388" y="4476090"/>
            <a:ext cx="6169908" cy="751416"/>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Blip>
                <a:blip r:embed="rId2"/>
              </a:buBlip>
              <a:defRPr sz="1401">
                <a:latin typeface="Poppins" panose="00000500000000000000" pitchFamily="2" charset="0"/>
                <a:cs typeface="Poppins" panose="00000500000000000000" pitchFamily="2" charset="0"/>
              </a:defRPr>
            </a:lvl1pPr>
            <a:lvl2pPr marL="685800" indent="-228600">
              <a:lnSpc>
                <a:spcPct val="90000"/>
              </a:lnSpc>
              <a:spcBef>
                <a:spcPts val="500"/>
              </a:spcBef>
              <a:buFont typeface="Arial" panose="020B0604020202020204" pitchFamily="34" charset="0"/>
              <a:buChar char="•"/>
              <a:defRPr sz="1400">
                <a:latin typeface="Poppins" panose="00000500000000000000" pitchFamily="2" charset="0"/>
                <a:cs typeface="Poppins" panose="00000500000000000000" pitchFamily="2" charset="0"/>
              </a:defRPr>
            </a:lvl2pPr>
            <a:lvl3pPr marL="1143000" indent="-228600">
              <a:lnSpc>
                <a:spcPct val="90000"/>
              </a:lnSpc>
              <a:spcBef>
                <a:spcPts val="500"/>
              </a:spcBef>
              <a:buFont typeface="Arial" panose="020B0604020202020204" pitchFamily="34" charset="0"/>
              <a:buChar char="•"/>
              <a:defRPr sz="1200">
                <a:latin typeface="Poppins" panose="00000500000000000000" pitchFamily="2" charset="0"/>
                <a:cs typeface="Poppins" panose="00000500000000000000" pitchFamily="2" charset="0"/>
              </a:defRPr>
            </a:lvl3pPr>
            <a:lvl4pPr marL="16002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4pPr>
            <a:lvl5pPr marL="2057400" indent="-228600">
              <a:lnSpc>
                <a:spcPct val="90000"/>
              </a:lnSpc>
              <a:spcBef>
                <a:spcPts val="500"/>
              </a:spcBef>
              <a:buFont typeface="Arial" panose="020B0604020202020204" pitchFamily="34" charset="0"/>
              <a:buChar char="•"/>
              <a:defRPr sz="1100">
                <a:latin typeface="Poppins" panose="00000500000000000000" pitchFamily="2" charset="0"/>
                <a:cs typeface="Poppi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fr-FR" sz="1200" dirty="0">
                <a:solidFill>
                  <a:schemeClr val="accent1">
                    <a:lumMod val="50000"/>
                  </a:schemeClr>
                </a:solidFill>
              </a:rPr>
              <a:t>Rechargement auto : Appel </a:t>
            </a:r>
            <a:r>
              <a:rPr lang="fr-FR" sz="1200" b="1" u="sng" dirty="0">
                <a:solidFill>
                  <a:schemeClr val="accent1">
                    <a:lumMod val="50000"/>
                  </a:schemeClr>
                </a:solidFill>
              </a:rPr>
              <a:t>les fois d’après </a:t>
            </a:r>
            <a:r>
              <a:rPr lang="fr-FR" sz="1200" dirty="0">
                <a:solidFill>
                  <a:schemeClr val="accent1">
                    <a:lumMod val="50000"/>
                  </a:schemeClr>
                </a:solidFill>
              </a:rPr>
              <a:t>avec juste l’</a:t>
            </a:r>
            <a:r>
              <a:rPr lang="fr-FR" sz="1200" dirty="0" err="1">
                <a:solidFill>
                  <a:schemeClr val="accent1">
                    <a:lumMod val="50000"/>
                  </a:schemeClr>
                </a:solidFill>
              </a:rPr>
              <a:t>appCardID</a:t>
            </a:r>
            <a:r>
              <a:rPr lang="fr-FR" sz="1200" dirty="0">
                <a:solidFill>
                  <a:schemeClr val="accent1">
                    <a:lumMod val="50000"/>
                  </a:schemeClr>
                </a:solidFill>
              </a:rPr>
              <a:t> et le mode </a:t>
            </a:r>
            <a:r>
              <a:rPr lang="fr-FR" sz="1200" dirty="0" err="1">
                <a:solidFill>
                  <a:schemeClr val="accent1">
                    <a:lumMod val="50000"/>
                  </a:schemeClr>
                </a:solidFill>
              </a:rPr>
              <a:t>Subscription</a:t>
            </a:r>
            <a:r>
              <a:rPr lang="fr-FR" sz="1200" dirty="0">
                <a:solidFill>
                  <a:schemeClr val="accent1">
                    <a:lumMod val="50000"/>
                  </a:schemeClr>
                </a:solidFill>
              </a:rPr>
              <a:t> = </a:t>
            </a:r>
            <a:r>
              <a:rPr lang="fr-FR" sz="1200" dirty="0" err="1">
                <a:solidFill>
                  <a:schemeClr val="accent1">
                    <a:lumMod val="50000"/>
                  </a:schemeClr>
                </a:solidFill>
              </a:rPr>
              <a:t>true</a:t>
            </a:r>
            <a:r>
              <a:rPr lang="fr-FR" sz="1200" dirty="0">
                <a:solidFill>
                  <a:schemeClr val="accent1">
                    <a:lumMod val="50000"/>
                  </a:schemeClr>
                </a:solidFill>
              </a:rPr>
              <a:t> (ON)</a:t>
            </a:r>
            <a:endParaRPr lang="fr-FR" sz="1200" dirty="0">
              <a:solidFill>
                <a:schemeClr val="accent1">
                  <a:lumMod val="50000"/>
                </a:schemeClr>
              </a:solidFill>
              <a:latin typeface="Poppins" panose="00000500000000000000" pitchFamily="2" charset="0"/>
              <a:cs typeface="Poppins" panose="00000500000000000000" pitchFamily="2" charset="0"/>
            </a:endParaRPr>
          </a:p>
          <a:p>
            <a:pPr marL="0" indent="0">
              <a:buNone/>
            </a:pPr>
            <a:endParaRPr lang="fr-FR" sz="1200" b="0" i="0" u="none" strike="noStrike" baseline="0" dirty="0"/>
          </a:p>
        </p:txBody>
      </p:sp>
      <p:sp>
        <p:nvSpPr>
          <p:cNvPr id="91" name="Ellipse 90">
            <a:extLst>
              <a:ext uri="{FF2B5EF4-FFF2-40B4-BE49-F238E27FC236}">
                <a16:creationId xmlns:a16="http://schemas.microsoft.com/office/drawing/2014/main" id="{A2630097-559C-CC57-6CF7-A7C4258E57A4}"/>
              </a:ext>
            </a:extLst>
          </p:cNvPr>
          <p:cNvSpPr/>
          <p:nvPr/>
        </p:nvSpPr>
        <p:spPr>
          <a:xfrm>
            <a:off x="115694" y="2830310"/>
            <a:ext cx="288000" cy="28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SemiBold" panose="00000700000000000000" pitchFamily="2" charset="0"/>
                <a:cs typeface="Poppins SemiBold" panose="00000700000000000000" pitchFamily="2" charset="0"/>
              </a:rPr>
              <a:t>1</a:t>
            </a:r>
          </a:p>
        </p:txBody>
      </p:sp>
      <p:sp>
        <p:nvSpPr>
          <p:cNvPr id="92" name="Ellipse 91">
            <a:extLst>
              <a:ext uri="{FF2B5EF4-FFF2-40B4-BE49-F238E27FC236}">
                <a16:creationId xmlns:a16="http://schemas.microsoft.com/office/drawing/2014/main" id="{A44823D8-EB9E-F6C2-2B4D-54A40AF4BA1A}"/>
              </a:ext>
            </a:extLst>
          </p:cNvPr>
          <p:cNvSpPr/>
          <p:nvPr/>
        </p:nvSpPr>
        <p:spPr>
          <a:xfrm>
            <a:off x="115694" y="4304618"/>
            <a:ext cx="288000" cy="28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Poppins SemiBold" panose="00000700000000000000" pitchFamily="2" charset="0"/>
                <a:cs typeface="Poppins SemiBold" panose="00000700000000000000" pitchFamily="2" charset="0"/>
              </a:rPr>
              <a:t>2</a:t>
            </a:r>
          </a:p>
        </p:txBody>
      </p:sp>
    </p:spTree>
    <p:extLst>
      <p:ext uri="{BB962C8B-B14F-4D97-AF65-F5344CB8AC3E}">
        <p14:creationId xmlns:p14="http://schemas.microsoft.com/office/powerpoint/2010/main" val="223594304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c52eb4dc-0ef3-4aa8-8e03-025dbf6c8637" ContentTypeId="0x0101" PreviousValue="false"/>
</file>

<file path=customXml/item2.xml><?xml version="1.0" encoding="utf-8"?>
<p:properties xmlns:p="http://schemas.microsoft.com/office/2006/metadata/properties" xmlns:xsi="http://www.w3.org/2001/XMLSchema-instance" xmlns:pc="http://schemas.microsoft.com/office/infopath/2007/PartnerControls">
  <documentManagement>
    <SharedWithUsers xmlns="64c2559a-bd65-4ff4-99c2-368bf092096a">
      <UserInfo>
        <DisplayName>Noinin Maxime</DisplayName>
        <AccountId>121</AccountId>
        <AccountType/>
      </UserInfo>
    </SharedWithUsers>
    <lcf76f155ced4ddcb4097134ff3c332f xmlns="e6cec827-8d8a-4955-9f3d-8ca1f3275f29">
      <Terms xmlns="http://schemas.microsoft.com/office/infopath/2007/PartnerControls"/>
    </lcf76f155ced4ddcb4097134ff3c332f>
    <TaxCatchAll xmlns="64c2559a-bd65-4ff4-99c2-368bf092096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5BF13B87AA05504E99EDA7F23B9B90F4" ma:contentTypeVersion="18" ma:contentTypeDescription="Crée un document." ma:contentTypeScope="" ma:versionID="d05fb827076bcf9ac501f614e649451d">
  <xsd:schema xmlns:xsd="http://www.w3.org/2001/XMLSchema" xmlns:xs="http://www.w3.org/2001/XMLSchema" xmlns:p="http://schemas.microsoft.com/office/2006/metadata/properties" xmlns:ns2="e6cec827-8d8a-4955-9f3d-8ca1f3275f29" xmlns:ns3="64c2559a-bd65-4ff4-99c2-368bf092096a" targetNamespace="http://schemas.microsoft.com/office/2006/metadata/properties" ma:root="true" ma:fieldsID="12d1f9c943878ab2674247aebb9031e9" ns2:_="" ns3:_="">
    <xsd:import namespace="e6cec827-8d8a-4955-9f3d-8ca1f3275f29"/>
    <xsd:import namespace="64c2559a-bd65-4ff4-99c2-368bf092096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AutoKeyPoints" minOccurs="0"/>
                <xsd:element ref="ns2:MediaServiceKeyPoints"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cec827-8d8a-4955-9f3d-8ca1f3275f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c52eb4dc-0ef3-4aa8-8e03-025dbf6c863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64c2559a-bd65-4ff4-99c2-368bf092096a" elementFormDefault="qualified">
    <xsd:import namespace="http://schemas.microsoft.com/office/2006/documentManagement/types"/>
    <xsd:import namespace="http://schemas.microsoft.com/office/infopath/2007/PartnerControls"/>
    <xsd:element name="SharedWithUsers" ma:index="14"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Partagé avec détails" ma:internalName="SharedWithDetails" ma:readOnly="true">
      <xsd:simpleType>
        <xsd:restriction base="dms:Note">
          <xsd:maxLength value="255"/>
        </xsd:restriction>
      </xsd:simpleType>
    </xsd:element>
    <xsd:element name="TaxCatchAll" ma:index="23" nillable="true" ma:displayName="Taxonomy Catch All Column" ma:hidden="true" ma:list="{09811d56-f1f8-42a5-915d-ee5868a35817}" ma:internalName="TaxCatchAll" ma:showField="CatchAllData" ma:web="64c2559a-bd65-4ff4-99c2-368bf092096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7E24A1-02A2-4232-B103-C5275199BAD1}">
  <ds:schemaRefs>
    <ds:schemaRef ds:uri="Microsoft.SharePoint.Taxonomy.ContentTypeSync"/>
  </ds:schemaRefs>
</ds:datastoreItem>
</file>

<file path=customXml/itemProps2.xml><?xml version="1.0" encoding="utf-8"?>
<ds:datastoreItem xmlns:ds="http://schemas.openxmlformats.org/officeDocument/2006/customXml" ds:itemID="{9FF7C967-21D3-401A-A804-EE94C3FA07FB}">
  <ds:schemaRefs>
    <ds:schemaRef ds:uri="http://schemas.openxmlformats.org/package/2006/metadata/core-properties"/>
    <ds:schemaRef ds:uri="http://purl.org/dc/dcmitype/"/>
    <ds:schemaRef ds:uri="http://purl.org/dc/elements/1.1/"/>
    <ds:schemaRef ds:uri="http://purl.org/dc/terms/"/>
    <ds:schemaRef ds:uri="http://schemas.microsoft.com/office/infopath/2007/PartnerControls"/>
    <ds:schemaRef ds:uri="http://schemas.microsoft.com/office/2006/documentManagement/types"/>
    <ds:schemaRef ds:uri="http://www.w3.org/XML/1998/namespace"/>
    <ds:schemaRef ds:uri="64c2559a-bd65-4ff4-99c2-368bf092096a"/>
    <ds:schemaRef ds:uri="e6cec827-8d8a-4955-9f3d-8ca1f3275f29"/>
    <ds:schemaRef ds:uri="http://schemas.microsoft.com/office/2006/metadata/properties"/>
  </ds:schemaRefs>
</ds:datastoreItem>
</file>

<file path=customXml/itemProps3.xml><?xml version="1.0" encoding="utf-8"?>
<ds:datastoreItem xmlns:ds="http://schemas.openxmlformats.org/officeDocument/2006/customXml" ds:itemID="{5406802B-7AF7-4EAE-9EFD-E0AF19AC09FB}">
  <ds:schemaRefs>
    <ds:schemaRef ds:uri="http://schemas.microsoft.com/sharepoint/v3/contenttype/forms"/>
  </ds:schemaRefs>
</ds:datastoreItem>
</file>

<file path=customXml/itemProps4.xml><?xml version="1.0" encoding="utf-8"?>
<ds:datastoreItem xmlns:ds="http://schemas.openxmlformats.org/officeDocument/2006/customXml" ds:itemID="{3FD4FDE1-983F-486B-AB2D-B890CAF9DA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cec827-8d8a-4955-9f3d-8ca1f3275f29"/>
    <ds:schemaRef ds:uri="64c2559a-bd65-4ff4-99c2-368bf09209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29368</TotalTime>
  <Words>4514</Words>
  <Application>Microsoft Office PowerPoint</Application>
  <PresentationFormat>Grand écran</PresentationFormat>
  <Paragraphs>627</Paragraphs>
  <Slides>19</Slides>
  <Notes>1</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19</vt:i4>
      </vt:variant>
    </vt:vector>
  </HeadingPairs>
  <TitlesOfParts>
    <vt:vector size="30" baseType="lpstr">
      <vt:lpstr>Arial</vt:lpstr>
      <vt:lpstr>Poppins Black</vt:lpstr>
      <vt:lpstr>Calibri</vt:lpstr>
      <vt:lpstr>Symbol</vt:lpstr>
      <vt:lpstr>Poppins</vt:lpstr>
      <vt:lpstr>Consolas</vt:lpstr>
      <vt:lpstr>Poppins SemiBold</vt:lpstr>
      <vt:lpstr>Verdana</vt:lpstr>
      <vt:lpstr>Roboto</vt:lpstr>
      <vt:lpstr>Calibri Light</vt:lpstr>
      <vt:lpstr>Thème Office</vt:lpstr>
      <vt:lpstr>Présentation PowerPoint</vt:lpstr>
      <vt:lpstr>TopUP Description</vt:lpstr>
      <vt:lpstr>TopUP my account</vt:lpstr>
      <vt:lpstr>TopUP my account</vt:lpstr>
      <vt:lpstr>TopUP my account</vt:lpstr>
      <vt:lpstr>TopUP my account</vt:lpstr>
      <vt:lpstr>Pitch Bimpli+</vt:lpstr>
      <vt:lpstr>TopUP Manuel</vt:lpstr>
      <vt:lpstr>TopUP auto</vt:lpstr>
      <vt:lpstr>Register my card</vt:lpstr>
      <vt:lpstr>GET/DELETE</vt:lpstr>
      <vt:lpstr>GET TOPUP</vt:lpstr>
      <vt:lpstr>REFUND A TOPUP</vt:lpstr>
      <vt:lpstr>Présentation PowerPoint</vt:lpstr>
      <vt:lpstr>Présentation PowerPoint</vt:lpstr>
      <vt:lpstr>Présentation PowerPoint</vt:lpstr>
      <vt:lpstr>Hosted Fields Integration (1/2)</vt:lpstr>
      <vt:lpstr>Hosted Fields Integration (2/2)</vt:lpstr>
      <vt:lpstr>Hosted Fields containers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Xpollens_PrésentationPpt</dc:title>
  <dc:creator>Christophe Minart</dc:creator>
  <cp:lastModifiedBy>CORNEILLE David</cp:lastModifiedBy>
  <cp:revision>7</cp:revision>
  <dcterms:created xsi:type="dcterms:W3CDTF">2021-06-03T07:50:02Z</dcterms:created>
  <dcterms:modified xsi:type="dcterms:W3CDTF">2022-07-12T15:34:39Z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97e4f81-4b1c-4a3a-b237-8636707719dc_Enabled">
    <vt:lpwstr>true</vt:lpwstr>
  </property>
  <property fmtid="{D5CDD505-2E9C-101B-9397-08002B2CF9AE}" pid="3" name="MSIP_Label_797e4f81-4b1c-4a3a-b237-8636707719dc_SetDate">
    <vt:lpwstr>2021-06-21T11:23:28Z</vt:lpwstr>
  </property>
  <property fmtid="{D5CDD505-2E9C-101B-9397-08002B2CF9AE}" pid="4" name="MSIP_Label_797e4f81-4b1c-4a3a-b237-8636707719dc_Method">
    <vt:lpwstr>Privileged</vt:lpwstr>
  </property>
  <property fmtid="{D5CDD505-2E9C-101B-9397-08002B2CF9AE}" pid="5" name="MSIP_Label_797e4f81-4b1c-4a3a-b237-8636707719dc_Name">
    <vt:lpwstr>797e4f81-4b1c-4a3a-b237-8636707719dc</vt:lpwstr>
  </property>
  <property fmtid="{D5CDD505-2E9C-101B-9397-08002B2CF9AE}" pid="6" name="MSIP_Label_797e4f81-4b1c-4a3a-b237-8636707719dc_SiteId">
    <vt:lpwstr>d5bb6d35-8a82-4329-b49a-5030bd6497ab</vt:lpwstr>
  </property>
  <property fmtid="{D5CDD505-2E9C-101B-9397-08002B2CF9AE}" pid="7" name="MSIP_Label_797e4f81-4b1c-4a3a-b237-8636707719dc_ActionId">
    <vt:lpwstr>4ddce030-194f-4c3a-a3cb-56816d68f591</vt:lpwstr>
  </property>
  <property fmtid="{D5CDD505-2E9C-101B-9397-08002B2CF9AE}" pid="8" name="MSIP_Label_797e4f81-4b1c-4a3a-b237-8636707719dc_ContentBits">
    <vt:lpwstr>2</vt:lpwstr>
  </property>
  <property fmtid="{D5CDD505-2E9C-101B-9397-08002B2CF9AE}" pid="9" name="ClassificationContentMarkingFooterLocations">
    <vt:lpwstr>Thème Office:9</vt:lpwstr>
  </property>
  <property fmtid="{D5CDD505-2E9C-101B-9397-08002B2CF9AE}" pid="10" name="ClassificationContentMarkingFooterText">
    <vt:lpwstr>C2 - Internal Natixis</vt:lpwstr>
  </property>
  <property fmtid="{D5CDD505-2E9C-101B-9397-08002B2CF9AE}" pid="11" name="ContentTypeId">
    <vt:lpwstr>0x0101005BF13B87AA05504E99EDA7F23B9B90F4</vt:lpwstr>
  </property>
  <property fmtid="{D5CDD505-2E9C-101B-9397-08002B2CF9AE}" pid="12" name="MediaServiceImageTags">
    <vt:lpwstr/>
  </property>
</Properties>
</file>